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61" r:id="rId2"/>
    <p:sldId id="309" r:id="rId3"/>
    <p:sldId id="311" r:id="rId4"/>
    <p:sldId id="308" r:id="rId5"/>
    <p:sldId id="313" r:id="rId6"/>
    <p:sldId id="314" r:id="rId7"/>
    <p:sldId id="315" r:id="rId8"/>
    <p:sldId id="316" r:id="rId9"/>
    <p:sldId id="317" r:id="rId10"/>
    <p:sldId id="319" r:id="rId11"/>
    <p:sldId id="324" r:id="rId12"/>
    <p:sldId id="320" r:id="rId13"/>
    <p:sldId id="321" r:id="rId14"/>
    <p:sldId id="322" r:id="rId15"/>
    <p:sldId id="323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6" r:id="rId27"/>
    <p:sldId id="335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50" r:id="rId41"/>
    <p:sldId id="358" r:id="rId42"/>
    <p:sldId id="349" r:id="rId43"/>
    <p:sldId id="352" r:id="rId44"/>
    <p:sldId id="353" r:id="rId45"/>
    <p:sldId id="359" r:id="rId46"/>
    <p:sldId id="354" r:id="rId47"/>
    <p:sldId id="360" r:id="rId48"/>
    <p:sldId id="355" r:id="rId49"/>
    <p:sldId id="361" r:id="rId50"/>
    <p:sldId id="356" r:id="rId51"/>
    <p:sldId id="357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3" r:id="rId61"/>
    <p:sldId id="374" r:id="rId62"/>
    <p:sldId id="375" r:id="rId63"/>
    <p:sldId id="372" r:id="rId64"/>
    <p:sldId id="376" r:id="rId65"/>
    <p:sldId id="378" r:id="rId66"/>
    <p:sldId id="380" r:id="rId67"/>
    <p:sldId id="379" r:id="rId68"/>
    <p:sldId id="381" r:id="rId69"/>
    <p:sldId id="382" r:id="rId70"/>
    <p:sldId id="377" r:id="rId71"/>
    <p:sldId id="383" r:id="rId72"/>
    <p:sldId id="384" r:id="rId73"/>
    <p:sldId id="385" r:id="rId74"/>
    <p:sldId id="386" r:id="rId75"/>
    <p:sldId id="387" r:id="rId76"/>
    <p:sldId id="388" r:id="rId77"/>
    <p:sldId id="371" r:id="rId78"/>
    <p:sldId id="312" r:id="rId79"/>
    <p:sldId id="370" r:id="rId80"/>
    <p:sldId id="27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2BB82-93AD-D24F-BCAC-15A378DD8FEA}" v="100" dt="2022-01-26T03:16:37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0"/>
    <p:restoredTop sz="94648"/>
  </p:normalViewPr>
  <p:slideViewPr>
    <p:cSldViewPr snapToGrid="0">
      <p:cViewPr varScale="1">
        <p:scale>
          <a:sx n="116" d="100"/>
          <a:sy n="116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Rocha" userId="6da641f8-871e-414b-b6fd-ead4ca644738" providerId="ADAL" clId="{36B2BB82-93AD-D24F-BCAC-15A378DD8FEA}"/>
    <pc:docChg chg="undo custSel addSld delSld modSld sldOrd">
      <pc:chgData name="Henrique Rocha" userId="6da641f8-871e-414b-b6fd-ead4ca644738" providerId="ADAL" clId="{36B2BB82-93AD-D24F-BCAC-15A378DD8FEA}" dt="2022-01-26T03:16:49.825" v="21905" actId="20577"/>
      <pc:docMkLst>
        <pc:docMk/>
      </pc:docMkLst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4206793918" sldId="257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3586800873" sldId="258"/>
        </pc:sldMkLst>
      </pc:sldChg>
      <pc:sldChg chg="modSp mod">
        <pc:chgData name="Henrique Rocha" userId="6da641f8-871e-414b-b6fd-ead4ca644738" providerId="ADAL" clId="{36B2BB82-93AD-D24F-BCAC-15A378DD8FEA}" dt="2022-01-23T18:56:49.857" v="3" actId="20577"/>
        <pc:sldMkLst>
          <pc:docMk/>
          <pc:sldMk cId="3307222321" sldId="261"/>
        </pc:sldMkLst>
        <pc:spChg chg="mod">
          <ac:chgData name="Henrique Rocha" userId="6da641f8-871e-414b-b6fd-ead4ca644738" providerId="ADAL" clId="{36B2BB82-93AD-D24F-BCAC-15A378DD8FEA}" dt="2022-01-23T18:56:49.857" v="3" actId="20577"/>
          <ac:spMkLst>
            <pc:docMk/>
            <pc:sldMk cId="3307222321" sldId="261"/>
            <ac:spMk id="6" creationId="{113A6ABD-C712-45A2-A16C-491A6333BFAA}"/>
          </ac:spMkLst>
        </pc:spChg>
      </pc:sldChg>
      <pc:sldChg chg="modSp mod">
        <pc:chgData name="Henrique Rocha" userId="6da641f8-871e-414b-b6fd-ead4ca644738" providerId="ADAL" clId="{36B2BB82-93AD-D24F-BCAC-15A378DD8FEA}" dt="2022-01-25T14:28:11.404" v="19128" actId="20577"/>
        <pc:sldMkLst>
          <pc:docMk/>
          <pc:sldMk cId="3251535649" sldId="278"/>
        </pc:sldMkLst>
        <pc:spChg chg="mod">
          <ac:chgData name="Henrique Rocha" userId="6da641f8-871e-414b-b6fd-ead4ca644738" providerId="ADAL" clId="{36B2BB82-93AD-D24F-BCAC-15A378DD8FEA}" dt="2022-01-25T14:28:11.404" v="19128" actId="20577"/>
          <ac:spMkLst>
            <pc:docMk/>
            <pc:sldMk cId="3251535649" sldId="278"/>
            <ac:spMk id="3" creationId="{36943C24-D0F5-44C2-B317-152A7D2AC8F5}"/>
          </ac:spMkLst>
        </pc:spChg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4108465520" sldId="280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679849396" sldId="281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212277830" sldId="282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629499123" sldId="283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732636192" sldId="284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1174554884" sldId="285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3752164159" sldId="286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1908077309" sldId="287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3600037929" sldId="288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1830699085" sldId="289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12554095" sldId="290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770693532" sldId="291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1522010191" sldId="292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3831940360" sldId="293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34655554" sldId="294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389508520" sldId="295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3993714197" sldId="296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1633427682" sldId="297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1938380330" sldId="298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641631272" sldId="299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341254901" sldId="300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408809153" sldId="301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565010925" sldId="302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069410040" sldId="303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381615743" sldId="304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1619869845" sldId="305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2565518286" sldId="306"/>
        </pc:sldMkLst>
      </pc:sldChg>
      <pc:sldChg chg="del">
        <pc:chgData name="Henrique Rocha" userId="6da641f8-871e-414b-b6fd-ead4ca644738" providerId="ADAL" clId="{36B2BB82-93AD-D24F-BCAC-15A378DD8FEA}" dt="2022-01-23T18:56:57.823" v="5" actId="2696"/>
        <pc:sldMkLst>
          <pc:docMk/>
          <pc:sldMk cId="1588878303" sldId="307"/>
        </pc:sldMkLst>
      </pc:sldChg>
      <pc:sldChg chg="modSp new mod">
        <pc:chgData name="Henrique Rocha" userId="6da641f8-871e-414b-b6fd-ead4ca644738" providerId="ADAL" clId="{36B2BB82-93AD-D24F-BCAC-15A378DD8FEA}" dt="2022-01-23T23:45:59.546" v="511" actId="5793"/>
        <pc:sldMkLst>
          <pc:docMk/>
          <pc:sldMk cId="2245740645" sldId="308"/>
        </pc:sldMkLst>
        <pc:spChg chg="mod">
          <ac:chgData name="Henrique Rocha" userId="6da641f8-871e-414b-b6fd-ead4ca644738" providerId="ADAL" clId="{36B2BB82-93AD-D24F-BCAC-15A378DD8FEA}" dt="2022-01-23T23:43:05.254" v="133" actId="20577"/>
          <ac:spMkLst>
            <pc:docMk/>
            <pc:sldMk cId="2245740645" sldId="308"/>
            <ac:spMk id="2" creationId="{F9FCB475-0D51-F540-8F6F-40E8B5477DC1}"/>
          </ac:spMkLst>
        </pc:spChg>
        <pc:spChg chg="mod">
          <ac:chgData name="Henrique Rocha" userId="6da641f8-871e-414b-b6fd-ead4ca644738" providerId="ADAL" clId="{36B2BB82-93AD-D24F-BCAC-15A378DD8FEA}" dt="2022-01-23T23:45:59.546" v="511" actId="5793"/>
          <ac:spMkLst>
            <pc:docMk/>
            <pc:sldMk cId="2245740645" sldId="308"/>
            <ac:spMk id="3" creationId="{04E32FAE-426B-F94B-B3F9-D296992FB4E0}"/>
          </ac:spMkLst>
        </pc:spChg>
      </pc:sldChg>
      <pc:sldChg chg="modSp add mod">
        <pc:chgData name="Henrique Rocha" userId="6da641f8-871e-414b-b6fd-ead4ca644738" providerId="ADAL" clId="{36B2BB82-93AD-D24F-BCAC-15A378DD8FEA}" dt="2022-01-26T01:15:44.840" v="20477" actId="20577"/>
        <pc:sldMkLst>
          <pc:docMk/>
          <pc:sldMk cId="1454969384" sldId="309"/>
        </pc:sldMkLst>
        <pc:spChg chg="mod">
          <ac:chgData name="Henrique Rocha" userId="6da641f8-871e-414b-b6fd-ead4ca644738" providerId="ADAL" clId="{36B2BB82-93AD-D24F-BCAC-15A378DD8FEA}" dt="2022-01-26T01:15:44.840" v="20477" actId="20577"/>
          <ac:spMkLst>
            <pc:docMk/>
            <pc:sldMk cId="1454969384" sldId="309"/>
            <ac:spMk id="3" creationId="{4899822E-0CF1-3044-A865-614D4E7E7701}"/>
          </ac:spMkLst>
        </pc:spChg>
      </pc:sldChg>
      <pc:sldChg chg="modSp add mod">
        <pc:chgData name="Henrique Rocha" userId="6da641f8-871e-414b-b6fd-ead4ca644738" providerId="ADAL" clId="{36B2BB82-93AD-D24F-BCAC-15A378DD8FEA}" dt="2022-01-23T18:58:07.112" v="9" actId="20577"/>
        <pc:sldMkLst>
          <pc:docMk/>
          <pc:sldMk cId="1866641342" sldId="311"/>
        </pc:sldMkLst>
        <pc:spChg chg="mod">
          <ac:chgData name="Henrique Rocha" userId="6da641f8-871e-414b-b6fd-ead4ca644738" providerId="ADAL" clId="{36B2BB82-93AD-D24F-BCAC-15A378DD8FEA}" dt="2022-01-23T18:58:07.112" v="9" actId="20577"/>
          <ac:spMkLst>
            <pc:docMk/>
            <pc:sldMk cId="1866641342" sldId="311"/>
            <ac:spMk id="2" creationId="{93AB74E3-298F-654B-9BD2-C4C0D705E683}"/>
          </ac:spMkLst>
        </pc:spChg>
      </pc:sldChg>
      <pc:sldChg chg="modSp add mod">
        <pc:chgData name="Henrique Rocha" userId="6da641f8-871e-414b-b6fd-ead4ca644738" providerId="ADAL" clId="{36B2BB82-93AD-D24F-BCAC-15A378DD8FEA}" dt="2022-01-23T18:58:27.090" v="26" actId="20577"/>
        <pc:sldMkLst>
          <pc:docMk/>
          <pc:sldMk cId="4057071422" sldId="312"/>
        </pc:sldMkLst>
        <pc:spChg chg="mod">
          <ac:chgData name="Henrique Rocha" userId="6da641f8-871e-414b-b6fd-ead4ca644738" providerId="ADAL" clId="{36B2BB82-93AD-D24F-BCAC-15A378DD8FEA}" dt="2022-01-23T18:58:27.090" v="26" actId="20577"/>
          <ac:spMkLst>
            <pc:docMk/>
            <pc:sldMk cId="4057071422" sldId="312"/>
            <ac:spMk id="2" creationId="{93AB74E3-298F-654B-9BD2-C4C0D705E683}"/>
          </ac:spMkLst>
        </pc:spChg>
      </pc:sldChg>
      <pc:sldChg chg="modSp new mod">
        <pc:chgData name="Henrique Rocha" userId="6da641f8-871e-414b-b6fd-ead4ca644738" providerId="ADAL" clId="{36B2BB82-93AD-D24F-BCAC-15A378DD8FEA}" dt="2022-01-23T23:51:52.733" v="959" actId="5793"/>
        <pc:sldMkLst>
          <pc:docMk/>
          <pc:sldMk cId="2965714299" sldId="313"/>
        </pc:sldMkLst>
        <pc:spChg chg="mod">
          <ac:chgData name="Henrique Rocha" userId="6da641f8-871e-414b-b6fd-ead4ca644738" providerId="ADAL" clId="{36B2BB82-93AD-D24F-BCAC-15A378DD8FEA}" dt="2022-01-23T23:46:12.730" v="524" actId="20577"/>
          <ac:spMkLst>
            <pc:docMk/>
            <pc:sldMk cId="2965714299" sldId="313"/>
            <ac:spMk id="2" creationId="{F0D3ED5C-52C8-094D-B95B-96DD1FFF29A8}"/>
          </ac:spMkLst>
        </pc:spChg>
        <pc:spChg chg="mod">
          <ac:chgData name="Henrique Rocha" userId="6da641f8-871e-414b-b6fd-ead4ca644738" providerId="ADAL" clId="{36B2BB82-93AD-D24F-BCAC-15A378DD8FEA}" dt="2022-01-23T23:51:52.733" v="959" actId="5793"/>
          <ac:spMkLst>
            <pc:docMk/>
            <pc:sldMk cId="2965714299" sldId="313"/>
            <ac:spMk id="3" creationId="{D848227B-7471-4141-8DC9-D3948FC8D7CF}"/>
          </ac:spMkLst>
        </pc:spChg>
      </pc:sldChg>
      <pc:sldChg chg="modSp new mod">
        <pc:chgData name="Henrique Rocha" userId="6da641f8-871e-414b-b6fd-ead4ca644738" providerId="ADAL" clId="{36B2BB82-93AD-D24F-BCAC-15A378DD8FEA}" dt="2022-01-23T23:55:44.969" v="1350" actId="5793"/>
        <pc:sldMkLst>
          <pc:docMk/>
          <pc:sldMk cId="4156005624" sldId="314"/>
        </pc:sldMkLst>
        <pc:spChg chg="mod">
          <ac:chgData name="Henrique Rocha" userId="6da641f8-871e-414b-b6fd-ead4ca644738" providerId="ADAL" clId="{36B2BB82-93AD-D24F-BCAC-15A378DD8FEA}" dt="2022-01-23T23:52:09.781" v="966" actId="20577"/>
          <ac:spMkLst>
            <pc:docMk/>
            <pc:sldMk cId="4156005624" sldId="314"/>
            <ac:spMk id="2" creationId="{895CBC9E-8A3A-F047-8766-37FBA723DB38}"/>
          </ac:spMkLst>
        </pc:spChg>
        <pc:spChg chg="mod">
          <ac:chgData name="Henrique Rocha" userId="6da641f8-871e-414b-b6fd-ead4ca644738" providerId="ADAL" clId="{36B2BB82-93AD-D24F-BCAC-15A378DD8FEA}" dt="2022-01-23T23:55:44.969" v="1350" actId="5793"/>
          <ac:spMkLst>
            <pc:docMk/>
            <pc:sldMk cId="4156005624" sldId="314"/>
            <ac:spMk id="3" creationId="{57FF885A-95EB-8946-A677-11D5469C41B7}"/>
          </ac:spMkLst>
        </pc:spChg>
      </pc:sldChg>
      <pc:sldChg chg="addSp delSp modSp new mod">
        <pc:chgData name="Henrique Rocha" userId="6da641f8-871e-414b-b6fd-ead4ca644738" providerId="ADAL" clId="{36B2BB82-93AD-D24F-BCAC-15A378DD8FEA}" dt="2022-01-23T23:57:32.623" v="1370" actId="1076"/>
        <pc:sldMkLst>
          <pc:docMk/>
          <pc:sldMk cId="4020326476" sldId="315"/>
        </pc:sldMkLst>
        <pc:spChg chg="mod">
          <ac:chgData name="Henrique Rocha" userId="6da641f8-871e-414b-b6fd-ead4ca644738" providerId="ADAL" clId="{36B2BB82-93AD-D24F-BCAC-15A378DD8FEA}" dt="2022-01-23T23:56:04.558" v="1366" actId="20577"/>
          <ac:spMkLst>
            <pc:docMk/>
            <pc:sldMk cId="4020326476" sldId="315"/>
            <ac:spMk id="2" creationId="{EF64D009-9562-DD4A-BA26-FD8BD44D2B05}"/>
          </ac:spMkLst>
        </pc:spChg>
        <pc:spChg chg="del">
          <ac:chgData name="Henrique Rocha" userId="6da641f8-871e-414b-b6fd-ead4ca644738" providerId="ADAL" clId="{36B2BB82-93AD-D24F-BCAC-15A378DD8FEA}" dt="2022-01-23T23:57:22.111" v="1367"/>
          <ac:spMkLst>
            <pc:docMk/>
            <pc:sldMk cId="4020326476" sldId="315"/>
            <ac:spMk id="3" creationId="{A62804ED-435C-1445-8BF5-08CFC72B1D9B}"/>
          </ac:spMkLst>
        </pc:spChg>
        <pc:picChg chg="add mod">
          <ac:chgData name="Henrique Rocha" userId="6da641f8-871e-414b-b6fd-ead4ca644738" providerId="ADAL" clId="{36B2BB82-93AD-D24F-BCAC-15A378DD8FEA}" dt="2022-01-23T23:57:32.623" v="1370" actId="1076"/>
          <ac:picMkLst>
            <pc:docMk/>
            <pc:sldMk cId="4020326476" sldId="315"/>
            <ac:picMk id="1026" creationId="{7B44A15C-3385-3C40-ADFD-7B19326B0FD2}"/>
          </ac:picMkLst>
        </pc:picChg>
      </pc:sldChg>
      <pc:sldChg chg="modSp new mod">
        <pc:chgData name="Henrique Rocha" userId="6da641f8-871e-414b-b6fd-ead4ca644738" providerId="ADAL" clId="{36B2BB82-93AD-D24F-BCAC-15A378DD8FEA}" dt="2022-01-24T17:53:30.267" v="12946" actId="20577"/>
        <pc:sldMkLst>
          <pc:docMk/>
          <pc:sldMk cId="2719942224" sldId="316"/>
        </pc:sldMkLst>
        <pc:spChg chg="mod">
          <ac:chgData name="Henrique Rocha" userId="6da641f8-871e-414b-b6fd-ead4ca644738" providerId="ADAL" clId="{36B2BB82-93AD-D24F-BCAC-15A378DD8FEA}" dt="2022-01-24T00:02:08.598" v="1409" actId="20577"/>
          <ac:spMkLst>
            <pc:docMk/>
            <pc:sldMk cId="2719942224" sldId="316"/>
            <ac:spMk id="2" creationId="{5A220AA9-1D83-9245-8C56-E718A8AC7A78}"/>
          </ac:spMkLst>
        </pc:spChg>
        <pc:spChg chg="mod">
          <ac:chgData name="Henrique Rocha" userId="6da641f8-871e-414b-b6fd-ead4ca644738" providerId="ADAL" clId="{36B2BB82-93AD-D24F-BCAC-15A378DD8FEA}" dt="2022-01-24T17:53:30.267" v="12946" actId="20577"/>
          <ac:spMkLst>
            <pc:docMk/>
            <pc:sldMk cId="2719942224" sldId="316"/>
            <ac:spMk id="3" creationId="{EE1FE9FF-5DFE-5146-9220-734A5219AFB1}"/>
          </ac:spMkLst>
        </pc:spChg>
      </pc:sldChg>
      <pc:sldChg chg="modSp add mod ord">
        <pc:chgData name="Henrique Rocha" userId="6da641f8-871e-414b-b6fd-ead4ca644738" providerId="ADAL" clId="{36B2BB82-93AD-D24F-BCAC-15A378DD8FEA}" dt="2022-01-24T00:10:54.059" v="1994" actId="20577"/>
        <pc:sldMkLst>
          <pc:docMk/>
          <pc:sldMk cId="2684939411" sldId="317"/>
        </pc:sldMkLst>
        <pc:spChg chg="mod">
          <ac:chgData name="Henrique Rocha" userId="6da641f8-871e-414b-b6fd-ead4ca644738" providerId="ADAL" clId="{36B2BB82-93AD-D24F-BCAC-15A378DD8FEA}" dt="2022-01-24T00:10:54.059" v="1994" actId="20577"/>
          <ac:spMkLst>
            <pc:docMk/>
            <pc:sldMk cId="2684939411" sldId="317"/>
            <ac:spMk id="2" creationId="{93AB74E3-298F-654B-9BD2-C4C0D705E683}"/>
          </ac:spMkLst>
        </pc:spChg>
      </pc:sldChg>
      <pc:sldChg chg="modSp new mod">
        <pc:chgData name="Henrique Rocha" userId="6da641f8-871e-414b-b6fd-ead4ca644738" providerId="ADAL" clId="{36B2BB82-93AD-D24F-BCAC-15A378DD8FEA}" dt="2022-01-24T00:12:01.312" v="2138" actId="15"/>
        <pc:sldMkLst>
          <pc:docMk/>
          <pc:sldMk cId="1363586013" sldId="318"/>
        </pc:sldMkLst>
        <pc:spChg chg="mod">
          <ac:chgData name="Henrique Rocha" userId="6da641f8-871e-414b-b6fd-ead4ca644738" providerId="ADAL" clId="{36B2BB82-93AD-D24F-BCAC-15A378DD8FEA}" dt="2022-01-24T00:11:10.004" v="2013" actId="20577"/>
          <ac:spMkLst>
            <pc:docMk/>
            <pc:sldMk cId="1363586013" sldId="318"/>
            <ac:spMk id="2" creationId="{C799E5AE-7C09-FC43-8688-50AFE4EA6A20}"/>
          </ac:spMkLst>
        </pc:spChg>
        <pc:spChg chg="mod">
          <ac:chgData name="Henrique Rocha" userId="6da641f8-871e-414b-b6fd-ead4ca644738" providerId="ADAL" clId="{36B2BB82-93AD-D24F-BCAC-15A378DD8FEA}" dt="2022-01-24T00:12:01.312" v="2138" actId="15"/>
          <ac:spMkLst>
            <pc:docMk/>
            <pc:sldMk cId="1363586013" sldId="318"/>
            <ac:spMk id="3" creationId="{053D55E5-92E5-1B43-A9D3-E33C2FD7DC7A}"/>
          </ac:spMkLst>
        </pc:spChg>
      </pc:sldChg>
      <pc:sldChg chg="modSp mod">
        <pc:chgData name="Henrique Rocha" userId="6da641f8-871e-414b-b6fd-ead4ca644738" providerId="ADAL" clId="{36B2BB82-93AD-D24F-BCAC-15A378DD8FEA}" dt="2022-01-24T01:00:49.640" v="2939" actId="20577"/>
        <pc:sldMkLst>
          <pc:docMk/>
          <pc:sldMk cId="2887958891" sldId="320"/>
        </pc:sldMkLst>
        <pc:spChg chg="mod">
          <ac:chgData name="Henrique Rocha" userId="6da641f8-871e-414b-b6fd-ead4ca644738" providerId="ADAL" clId="{36B2BB82-93AD-D24F-BCAC-15A378DD8FEA}" dt="2022-01-24T00:58:44.399" v="2709" actId="20577"/>
          <ac:spMkLst>
            <pc:docMk/>
            <pc:sldMk cId="2887958891" sldId="320"/>
            <ac:spMk id="2" creationId="{ECF63282-498A-4F4E-8B6B-1A9341C917DD}"/>
          </ac:spMkLst>
        </pc:spChg>
        <pc:spChg chg="mod">
          <ac:chgData name="Henrique Rocha" userId="6da641f8-871e-414b-b6fd-ead4ca644738" providerId="ADAL" clId="{36B2BB82-93AD-D24F-BCAC-15A378DD8FEA}" dt="2022-01-24T01:00:49.640" v="2939" actId="20577"/>
          <ac:spMkLst>
            <pc:docMk/>
            <pc:sldMk cId="2887958891" sldId="320"/>
            <ac:spMk id="3" creationId="{AC7F7216-E288-41CD-B992-E9B134D7FAB9}"/>
          </ac:spMkLst>
        </pc:spChg>
        <pc:spChg chg="mod">
          <ac:chgData name="Henrique Rocha" userId="6da641f8-871e-414b-b6fd-ead4ca644738" providerId="ADAL" clId="{36B2BB82-93AD-D24F-BCAC-15A378DD8FEA}" dt="2022-01-24T01:00:40.522" v="2933" actId="1076"/>
          <ac:spMkLst>
            <pc:docMk/>
            <pc:sldMk cId="2887958891" sldId="320"/>
            <ac:spMk id="6" creationId="{60E2B2CC-2E58-456A-BE3A-DBF6044CB3FB}"/>
          </ac:spMkLst>
        </pc:spChg>
        <pc:spChg chg="mod">
          <ac:chgData name="Henrique Rocha" userId="6da641f8-871e-414b-b6fd-ead4ca644738" providerId="ADAL" clId="{36B2BB82-93AD-D24F-BCAC-15A378DD8FEA}" dt="2022-01-24T01:00:40.522" v="2933" actId="1076"/>
          <ac:spMkLst>
            <pc:docMk/>
            <pc:sldMk cId="2887958891" sldId="320"/>
            <ac:spMk id="7" creationId="{FEF7706E-CD90-424E-B827-4CF22A8B40D0}"/>
          </ac:spMkLst>
        </pc:spChg>
      </pc:sldChg>
      <pc:sldChg chg="modSp mod">
        <pc:chgData name="Henrique Rocha" userId="6da641f8-871e-414b-b6fd-ead4ca644738" providerId="ADAL" clId="{36B2BB82-93AD-D24F-BCAC-15A378DD8FEA}" dt="2022-01-24T01:18:38.110" v="3912"/>
        <pc:sldMkLst>
          <pc:docMk/>
          <pc:sldMk cId="103969930" sldId="321"/>
        </pc:sldMkLst>
        <pc:spChg chg="mod">
          <ac:chgData name="Henrique Rocha" userId="6da641f8-871e-414b-b6fd-ead4ca644738" providerId="ADAL" clId="{36B2BB82-93AD-D24F-BCAC-15A378DD8FEA}" dt="2022-01-24T01:18:38.110" v="3912"/>
          <ac:spMkLst>
            <pc:docMk/>
            <pc:sldMk cId="103969930" sldId="321"/>
            <ac:spMk id="2" creationId="{9716BAF2-7770-404C-90F2-95A5D44A9FEB}"/>
          </ac:spMkLst>
        </pc:spChg>
        <pc:spChg chg="mod">
          <ac:chgData name="Henrique Rocha" userId="6da641f8-871e-414b-b6fd-ead4ca644738" providerId="ADAL" clId="{36B2BB82-93AD-D24F-BCAC-15A378DD8FEA}" dt="2022-01-24T01:01:17.366" v="3021" actId="15"/>
          <ac:spMkLst>
            <pc:docMk/>
            <pc:sldMk cId="103969930" sldId="321"/>
            <ac:spMk id="3" creationId="{6ACD44F9-EE0B-49BB-8C17-F7DA7C365F35}"/>
          </ac:spMkLst>
        </pc:spChg>
        <pc:spChg chg="mod">
          <ac:chgData name="Henrique Rocha" userId="6da641f8-871e-414b-b6fd-ead4ca644738" providerId="ADAL" clId="{36B2BB82-93AD-D24F-BCAC-15A378DD8FEA}" dt="2022-01-24T00:59:56.289" v="2858" actId="1036"/>
          <ac:spMkLst>
            <pc:docMk/>
            <pc:sldMk cId="103969930" sldId="321"/>
            <ac:spMk id="6" creationId="{4FB87FDC-9739-4D8A-9297-C16B81E9162F}"/>
          </ac:spMkLst>
        </pc:spChg>
        <pc:spChg chg="mod">
          <ac:chgData name="Henrique Rocha" userId="6da641f8-871e-414b-b6fd-ead4ca644738" providerId="ADAL" clId="{36B2BB82-93AD-D24F-BCAC-15A378DD8FEA}" dt="2022-01-24T01:02:22.508" v="3094" actId="20577"/>
          <ac:spMkLst>
            <pc:docMk/>
            <pc:sldMk cId="103969930" sldId="321"/>
            <ac:spMk id="7" creationId="{AFACA6A0-3EDF-4189-AC19-03D2E2B4F479}"/>
          </ac:spMkLst>
        </pc:spChg>
      </pc:sldChg>
      <pc:sldChg chg="modSp mod">
        <pc:chgData name="Henrique Rocha" userId="6da641f8-871e-414b-b6fd-ead4ca644738" providerId="ADAL" clId="{36B2BB82-93AD-D24F-BCAC-15A378DD8FEA}" dt="2022-01-24T01:06:03.674" v="3509" actId="20577"/>
        <pc:sldMkLst>
          <pc:docMk/>
          <pc:sldMk cId="3127179078" sldId="322"/>
        </pc:sldMkLst>
        <pc:spChg chg="mod">
          <ac:chgData name="Henrique Rocha" userId="6da641f8-871e-414b-b6fd-ead4ca644738" providerId="ADAL" clId="{36B2BB82-93AD-D24F-BCAC-15A378DD8FEA}" dt="2022-01-24T01:03:16.690" v="3148" actId="20577"/>
          <ac:spMkLst>
            <pc:docMk/>
            <pc:sldMk cId="3127179078" sldId="322"/>
            <ac:spMk id="2" creationId="{3FDDFA94-9B16-45FE-A33C-05AC0E3343DE}"/>
          </ac:spMkLst>
        </pc:spChg>
        <pc:spChg chg="mod">
          <ac:chgData name="Henrique Rocha" userId="6da641f8-871e-414b-b6fd-ead4ca644738" providerId="ADAL" clId="{36B2BB82-93AD-D24F-BCAC-15A378DD8FEA}" dt="2022-01-24T01:06:03.674" v="3509" actId="20577"/>
          <ac:spMkLst>
            <pc:docMk/>
            <pc:sldMk cId="3127179078" sldId="322"/>
            <ac:spMk id="3" creationId="{08B672A8-FD2E-4266-BF75-9CBABA447102}"/>
          </ac:spMkLst>
        </pc:spChg>
        <pc:spChg chg="mod">
          <ac:chgData name="Henrique Rocha" userId="6da641f8-871e-414b-b6fd-ead4ca644738" providerId="ADAL" clId="{36B2BB82-93AD-D24F-BCAC-15A378DD8FEA}" dt="2022-01-24T01:05:25.278" v="3505" actId="1076"/>
          <ac:spMkLst>
            <pc:docMk/>
            <pc:sldMk cId="3127179078" sldId="322"/>
            <ac:spMk id="6" creationId="{F9D7BF58-F441-4F4B-8D01-EC3A2B335F3C}"/>
          </ac:spMkLst>
        </pc:spChg>
        <pc:spChg chg="mod">
          <ac:chgData name="Henrique Rocha" userId="6da641f8-871e-414b-b6fd-ead4ca644738" providerId="ADAL" clId="{36B2BB82-93AD-D24F-BCAC-15A378DD8FEA}" dt="2022-01-24T01:05:25.278" v="3505" actId="1076"/>
          <ac:spMkLst>
            <pc:docMk/>
            <pc:sldMk cId="3127179078" sldId="322"/>
            <ac:spMk id="7" creationId="{FE7C23DB-2D09-43DA-98E3-944419C200F9}"/>
          </ac:spMkLst>
        </pc:spChg>
      </pc:sldChg>
      <pc:sldChg chg="modSp mod">
        <pc:chgData name="Henrique Rocha" userId="6da641f8-871e-414b-b6fd-ead4ca644738" providerId="ADAL" clId="{36B2BB82-93AD-D24F-BCAC-15A378DD8FEA}" dt="2022-01-24T01:16:12.264" v="3910" actId="20577"/>
        <pc:sldMkLst>
          <pc:docMk/>
          <pc:sldMk cId="2482364750" sldId="323"/>
        </pc:sldMkLst>
        <pc:spChg chg="mod">
          <ac:chgData name="Henrique Rocha" userId="6da641f8-871e-414b-b6fd-ead4ca644738" providerId="ADAL" clId="{36B2BB82-93AD-D24F-BCAC-15A378DD8FEA}" dt="2022-01-24T01:06:48.070" v="3521" actId="20577"/>
          <ac:spMkLst>
            <pc:docMk/>
            <pc:sldMk cId="2482364750" sldId="323"/>
            <ac:spMk id="2" creationId="{EC39DE10-2470-4DD9-AD82-EF014A446753}"/>
          </ac:spMkLst>
        </pc:spChg>
        <pc:spChg chg="mod">
          <ac:chgData name="Henrique Rocha" userId="6da641f8-871e-414b-b6fd-ead4ca644738" providerId="ADAL" clId="{36B2BB82-93AD-D24F-BCAC-15A378DD8FEA}" dt="2022-01-24T01:15:46.708" v="3887" actId="14100"/>
          <ac:spMkLst>
            <pc:docMk/>
            <pc:sldMk cId="2482364750" sldId="323"/>
            <ac:spMk id="3" creationId="{9391A671-9F33-473F-B80E-3A9F1E9E6E11}"/>
          </ac:spMkLst>
        </pc:spChg>
        <pc:spChg chg="mod">
          <ac:chgData name="Henrique Rocha" userId="6da641f8-871e-414b-b6fd-ead4ca644738" providerId="ADAL" clId="{36B2BB82-93AD-D24F-BCAC-15A378DD8FEA}" dt="2022-01-24T01:15:56.923" v="3890" actId="14100"/>
          <ac:spMkLst>
            <pc:docMk/>
            <pc:sldMk cId="2482364750" sldId="323"/>
            <ac:spMk id="6" creationId="{EAFCAB7F-5DAC-4A7E-8B12-3E350B6E4DAB}"/>
          </ac:spMkLst>
        </pc:spChg>
        <pc:spChg chg="mod">
          <ac:chgData name="Henrique Rocha" userId="6da641f8-871e-414b-b6fd-ead4ca644738" providerId="ADAL" clId="{36B2BB82-93AD-D24F-BCAC-15A378DD8FEA}" dt="2022-01-24T01:16:12.264" v="3910" actId="20577"/>
          <ac:spMkLst>
            <pc:docMk/>
            <pc:sldMk cId="2482364750" sldId="323"/>
            <ac:spMk id="7" creationId="{0AB6B85B-4E7A-4A99-8830-73BA1899B7CD}"/>
          </ac:spMkLst>
        </pc:spChg>
      </pc:sldChg>
      <pc:sldChg chg="modSp new mod ord">
        <pc:chgData name="Henrique Rocha" userId="6da641f8-871e-414b-b6fd-ead4ca644738" providerId="ADAL" clId="{36B2BB82-93AD-D24F-BCAC-15A378DD8FEA}" dt="2022-01-24T17:54:23.494" v="12967" actId="20577"/>
        <pc:sldMkLst>
          <pc:docMk/>
          <pc:sldMk cId="1658576276" sldId="324"/>
        </pc:sldMkLst>
        <pc:spChg chg="mod">
          <ac:chgData name="Henrique Rocha" userId="6da641f8-871e-414b-b6fd-ead4ca644738" providerId="ADAL" clId="{36B2BB82-93AD-D24F-BCAC-15A378DD8FEA}" dt="2022-01-24T00:53:27.774" v="2166" actId="20577"/>
          <ac:spMkLst>
            <pc:docMk/>
            <pc:sldMk cId="1658576276" sldId="324"/>
            <ac:spMk id="2" creationId="{D8088679-4363-1F4A-91F5-0F50C21B0ADB}"/>
          </ac:spMkLst>
        </pc:spChg>
        <pc:spChg chg="mod">
          <ac:chgData name="Henrique Rocha" userId="6da641f8-871e-414b-b6fd-ead4ca644738" providerId="ADAL" clId="{36B2BB82-93AD-D24F-BCAC-15A378DD8FEA}" dt="2022-01-24T17:54:23.494" v="12967" actId="20577"/>
          <ac:spMkLst>
            <pc:docMk/>
            <pc:sldMk cId="1658576276" sldId="324"/>
            <ac:spMk id="3" creationId="{D23F8546-5D94-5C43-87E2-085703B4EC23}"/>
          </ac:spMkLst>
        </pc:spChg>
      </pc:sldChg>
      <pc:sldChg chg="modSp new mod">
        <pc:chgData name="Henrique Rocha" userId="6da641f8-871e-414b-b6fd-ead4ca644738" providerId="ADAL" clId="{36B2BB82-93AD-D24F-BCAC-15A378DD8FEA}" dt="2022-01-24T01:22:39.068" v="4257" actId="20577"/>
        <pc:sldMkLst>
          <pc:docMk/>
          <pc:sldMk cId="2777038030" sldId="325"/>
        </pc:sldMkLst>
        <pc:spChg chg="mod">
          <ac:chgData name="Henrique Rocha" userId="6da641f8-871e-414b-b6fd-ead4ca644738" providerId="ADAL" clId="{36B2BB82-93AD-D24F-BCAC-15A378DD8FEA}" dt="2022-01-24T01:19:20.398" v="3937" actId="20577"/>
          <ac:spMkLst>
            <pc:docMk/>
            <pc:sldMk cId="2777038030" sldId="325"/>
            <ac:spMk id="2" creationId="{DFD6A299-5D5F-8549-AA7A-7F3040B630C6}"/>
          </ac:spMkLst>
        </pc:spChg>
        <pc:spChg chg="mod">
          <ac:chgData name="Henrique Rocha" userId="6da641f8-871e-414b-b6fd-ead4ca644738" providerId="ADAL" clId="{36B2BB82-93AD-D24F-BCAC-15A378DD8FEA}" dt="2022-01-24T01:22:39.068" v="4257" actId="20577"/>
          <ac:spMkLst>
            <pc:docMk/>
            <pc:sldMk cId="2777038030" sldId="325"/>
            <ac:spMk id="3" creationId="{AD24B086-6361-E346-887F-ACAC9CF85C81}"/>
          </ac:spMkLst>
        </pc:spChg>
      </pc:sldChg>
      <pc:sldChg chg="modSp new mod">
        <pc:chgData name="Henrique Rocha" userId="6da641f8-871e-414b-b6fd-ead4ca644738" providerId="ADAL" clId="{36B2BB82-93AD-D24F-BCAC-15A378DD8FEA}" dt="2022-01-24T01:24:22.605" v="4480" actId="5793"/>
        <pc:sldMkLst>
          <pc:docMk/>
          <pc:sldMk cId="3870589433" sldId="326"/>
        </pc:sldMkLst>
        <pc:spChg chg="mod">
          <ac:chgData name="Henrique Rocha" userId="6da641f8-871e-414b-b6fd-ead4ca644738" providerId="ADAL" clId="{36B2BB82-93AD-D24F-BCAC-15A378DD8FEA}" dt="2022-01-24T01:23:30.107" v="4302" actId="20577"/>
          <ac:spMkLst>
            <pc:docMk/>
            <pc:sldMk cId="3870589433" sldId="326"/>
            <ac:spMk id="2" creationId="{C70D8EE9-EB1A-D841-A247-ECEA3B409D28}"/>
          </ac:spMkLst>
        </pc:spChg>
        <pc:spChg chg="mod">
          <ac:chgData name="Henrique Rocha" userId="6da641f8-871e-414b-b6fd-ead4ca644738" providerId="ADAL" clId="{36B2BB82-93AD-D24F-BCAC-15A378DD8FEA}" dt="2022-01-24T01:24:22.605" v="4480" actId="5793"/>
          <ac:spMkLst>
            <pc:docMk/>
            <pc:sldMk cId="3870589433" sldId="326"/>
            <ac:spMk id="3" creationId="{15F6ABE1-0E12-ED42-AF41-09853937A6C1}"/>
          </ac:spMkLst>
        </pc:spChg>
      </pc:sldChg>
      <pc:sldChg chg="modSp new mod">
        <pc:chgData name="Henrique Rocha" userId="6da641f8-871e-414b-b6fd-ead4ca644738" providerId="ADAL" clId="{36B2BB82-93AD-D24F-BCAC-15A378DD8FEA}" dt="2022-01-24T01:36:40.989" v="5292" actId="20577"/>
        <pc:sldMkLst>
          <pc:docMk/>
          <pc:sldMk cId="805577237" sldId="327"/>
        </pc:sldMkLst>
        <pc:spChg chg="mod">
          <ac:chgData name="Henrique Rocha" userId="6da641f8-871e-414b-b6fd-ead4ca644738" providerId="ADAL" clId="{36B2BB82-93AD-D24F-BCAC-15A378DD8FEA}" dt="2022-01-24T01:24:39.039" v="4494" actId="20577"/>
          <ac:spMkLst>
            <pc:docMk/>
            <pc:sldMk cId="805577237" sldId="327"/>
            <ac:spMk id="2" creationId="{1F062A68-B9F7-3C4A-B597-82DEF86D0665}"/>
          </ac:spMkLst>
        </pc:spChg>
        <pc:spChg chg="mod">
          <ac:chgData name="Henrique Rocha" userId="6da641f8-871e-414b-b6fd-ead4ca644738" providerId="ADAL" clId="{36B2BB82-93AD-D24F-BCAC-15A378DD8FEA}" dt="2022-01-24T01:36:40.989" v="5292" actId="20577"/>
          <ac:spMkLst>
            <pc:docMk/>
            <pc:sldMk cId="805577237" sldId="327"/>
            <ac:spMk id="3" creationId="{A0B2FDEE-6EC9-1047-9821-CB0D9EBF9B29}"/>
          </ac:spMkLst>
        </pc:spChg>
      </pc:sldChg>
      <pc:sldChg chg="addSp modSp new mod">
        <pc:chgData name="Henrique Rocha" userId="6da641f8-871e-414b-b6fd-ead4ca644738" providerId="ADAL" clId="{36B2BB82-93AD-D24F-BCAC-15A378DD8FEA}" dt="2022-01-24T01:57:52.269" v="5383" actId="1038"/>
        <pc:sldMkLst>
          <pc:docMk/>
          <pc:sldMk cId="693057997" sldId="328"/>
        </pc:sldMkLst>
        <pc:spChg chg="mod">
          <ac:chgData name="Henrique Rocha" userId="6da641f8-871e-414b-b6fd-ead4ca644738" providerId="ADAL" clId="{36B2BB82-93AD-D24F-BCAC-15A378DD8FEA}" dt="2022-01-24T01:29:46.105" v="4845" actId="20577"/>
          <ac:spMkLst>
            <pc:docMk/>
            <pc:sldMk cId="693057997" sldId="328"/>
            <ac:spMk id="2" creationId="{CDD08ADC-696A-4A46-A78E-B0E173449B99}"/>
          </ac:spMkLst>
        </pc:spChg>
        <pc:spChg chg="mod">
          <ac:chgData name="Henrique Rocha" userId="6da641f8-871e-414b-b6fd-ead4ca644738" providerId="ADAL" clId="{36B2BB82-93AD-D24F-BCAC-15A378DD8FEA}" dt="2022-01-24T01:36:11.763" v="5279" actId="5793"/>
          <ac:spMkLst>
            <pc:docMk/>
            <pc:sldMk cId="693057997" sldId="328"/>
            <ac:spMk id="3" creationId="{0B328A4B-DB2A-D040-8450-64E758EFEA75}"/>
          </ac:spMkLst>
        </pc:spChg>
        <pc:spChg chg="add mod">
          <ac:chgData name="Henrique Rocha" userId="6da641f8-871e-414b-b6fd-ead4ca644738" providerId="ADAL" clId="{36B2BB82-93AD-D24F-BCAC-15A378DD8FEA}" dt="2022-01-24T01:56:40.699" v="5346" actId="14100"/>
          <ac:spMkLst>
            <pc:docMk/>
            <pc:sldMk cId="693057997" sldId="328"/>
            <ac:spMk id="6" creationId="{A78560EA-4122-AE48-9663-A0F0B26936A3}"/>
          </ac:spMkLst>
        </pc:spChg>
        <pc:spChg chg="add mod">
          <ac:chgData name="Henrique Rocha" userId="6da641f8-871e-414b-b6fd-ead4ca644738" providerId="ADAL" clId="{36B2BB82-93AD-D24F-BCAC-15A378DD8FEA}" dt="2022-01-24T01:56:33.916" v="5344" actId="14100"/>
          <ac:spMkLst>
            <pc:docMk/>
            <pc:sldMk cId="693057997" sldId="328"/>
            <ac:spMk id="7" creationId="{8F99B16B-6339-CA44-8993-A190D3FDC280}"/>
          </ac:spMkLst>
        </pc:spChg>
        <pc:spChg chg="add mod">
          <ac:chgData name="Henrique Rocha" userId="6da641f8-871e-414b-b6fd-ead4ca644738" providerId="ADAL" clId="{36B2BB82-93AD-D24F-BCAC-15A378DD8FEA}" dt="2022-01-24T01:57:16.531" v="5357" actId="14100"/>
          <ac:spMkLst>
            <pc:docMk/>
            <pc:sldMk cId="693057997" sldId="328"/>
            <ac:spMk id="8" creationId="{8AD1C808-7F1D-CA44-9F22-27E8B476FEC2}"/>
          </ac:spMkLst>
        </pc:spChg>
        <pc:spChg chg="add mod">
          <ac:chgData name="Henrique Rocha" userId="6da641f8-871e-414b-b6fd-ead4ca644738" providerId="ADAL" clId="{36B2BB82-93AD-D24F-BCAC-15A378DD8FEA}" dt="2022-01-24T01:57:49.078" v="5379" actId="1038"/>
          <ac:spMkLst>
            <pc:docMk/>
            <pc:sldMk cId="693057997" sldId="328"/>
            <ac:spMk id="9" creationId="{D13128DE-AD19-A449-8C58-491F4BB3CE93}"/>
          </ac:spMkLst>
        </pc:spChg>
        <pc:spChg chg="add mod">
          <ac:chgData name="Henrique Rocha" userId="6da641f8-871e-414b-b6fd-ead4ca644738" providerId="ADAL" clId="{36B2BB82-93AD-D24F-BCAC-15A378DD8FEA}" dt="2022-01-24T01:57:52.269" v="5383" actId="1038"/>
          <ac:spMkLst>
            <pc:docMk/>
            <pc:sldMk cId="693057997" sldId="328"/>
            <ac:spMk id="10" creationId="{C392B335-5AF9-2444-8C68-833AADD0ACDD}"/>
          </ac:spMkLst>
        </pc:spChg>
      </pc:sldChg>
      <pc:sldChg chg="addSp modSp new mod">
        <pc:chgData name="Henrique Rocha" userId="6da641f8-871e-414b-b6fd-ead4ca644738" providerId="ADAL" clId="{36B2BB82-93AD-D24F-BCAC-15A378DD8FEA}" dt="2022-01-24T01:59:43.149" v="5418" actId="1035"/>
        <pc:sldMkLst>
          <pc:docMk/>
          <pc:sldMk cId="1032955700" sldId="329"/>
        </pc:sldMkLst>
        <pc:spChg chg="mod">
          <ac:chgData name="Henrique Rocha" userId="6da641f8-871e-414b-b6fd-ead4ca644738" providerId="ADAL" clId="{36B2BB82-93AD-D24F-BCAC-15A378DD8FEA}" dt="2022-01-24T01:30:07.306" v="4896" actId="20577"/>
          <ac:spMkLst>
            <pc:docMk/>
            <pc:sldMk cId="1032955700" sldId="329"/>
            <ac:spMk id="2" creationId="{DBDADB6D-BC9E-9041-AF39-FF47CCFEC734}"/>
          </ac:spMkLst>
        </pc:spChg>
        <pc:spChg chg="mod">
          <ac:chgData name="Henrique Rocha" userId="6da641f8-871e-414b-b6fd-ead4ca644738" providerId="ADAL" clId="{36B2BB82-93AD-D24F-BCAC-15A378DD8FEA}" dt="2022-01-24T01:36:08.182" v="5278" actId="5793"/>
          <ac:spMkLst>
            <pc:docMk/>
            <pc:sldMk cId="1032955700" sldId="329"/>
            <ac:spMk id="3" creationId="{A12E1A93-68F1-9D4D-BFE2-2ACDB8C50D26}"/>
          </ac:spMkLst>
        </pc:spChg>
        <pc:spChg chg="add mod">
          <ac:chgData name="Henrique Rocha" userId="6da641f8-871e-414b-b6fd-ead4ca644738" providerId="ADAL" clId="{36B2BB82-93AD-D24F-BCAC-15A378DD8FEA}" dt="2022-01-24T01:59:43.149" v="5418" actId="1035"/>
          <ac:spMkLst>
            <pc:docMk/>
            <pc:sldMk cId="1032955700" sldId="329"/>
            <ac:spMk id="6" creationId="{CBF37D30-8AFA-BC40-96E6-DB228CADE077}"/>
          </ac:spMkLst>
        </pc:spChg>
        <pc:spChg chg="add mod">
          <ac:chgData name="Henrique Rocha" userId="6da641f8-871e-414b-b6fd-ead4ca644738" providerId="ADAL" clId="{36B2BB82-93AD-D24F-BCAC-15A378DD8FEA}" dt="2022-01-24T01:59:43.149" v="5418" actId="1035"/>
          <ac:spMkLst>
            <pc:docMk/>
            <pc:sldMk cId="1032955700" sldId="329"/>
            <ac:spMk id="7" creationId="{BBC09AE5-AF03-4247-9C63-03E24521BFBA}"/>
          </ac:spMkLst>
        </pc:spChg>
      </pc:sldChg>
      <pc:sldChg chg="modSp new mod">
        <pc:chgData name="Henrique Rocha" userId="6da641f8-871e-414b-b6fd-ead4ca644738" providerId="ADAL" clId="{36B2BB82-93AD-D24F-BCAC-15A378DD8FEA}" dt="2022-01-25T05:24:21.998" v="18893" actId="20577"/>
        <pc:sldMkLst>
          <pc:docMk/>
          <pc:sldMk cId="1464564146" sldId="330"/>
        </pc:sldMkLst>
        <pc:spChg chg="mod">
          <ac:chgData name="Henrique Rocha" userId="6da641f8-871e-414b-b6fd-ead4ca644738" providerId="ADAL" clId="{36B2BB82-93AD-D24F-BCAC-15A378DD8FEA}" dt="2022-01-24T01:30:36.987" v="4914" actId="20577"/>
          <ac:spMkLst>
            <pc:docMk/>
            <pc:sldMk cId="1464564146" sldId="330"/>
            <ac:spMk id="2" creationId="{145FF317-9F7E-2C49-AFB1-0B8A3104F6A4}"/>
          </ac:spMkLst>
        </pc:spChg>
        <pc:spChg chg="mod">
          <ac:chgData name="Henrique Rocha" userId="6da641f8-871e-414b-b6fd-ead4ca644738" providerId="ADAL" clId="{36B2BB82-93AD-D24F-BCAC-15A378DD8FEA}" dt="2022-01-25T05:24:21.998" v="18893" actId="20577"/>
          <ac:spMkLst>
            <pc:docMk/>
            <pc:sldMk cId="1464564146" sldId="330"/>
            <ac:spMk id="3" creationId="{7956CA6B-85AA-4B40-9F29-A3997BC48359}"/>
          </ac:spMkLst>
        </pc:spChg>
      </pc:sldChg>
      <pc:sldChg chg="modSp add mod">
        <pc:chgData name="Henrique Rocha" userId="6da641f8-871e-414b-b6fd-ead4ca644738" providerId="ADAL" clId="{36B2BB82-93AD-D24F-BCAC-15A378DD8FEA}" dt="2022-01-24T02:04:58.702" v="5683" actId="20577"/>
        <pc:sldMkLst>
          <pc:docMk/>
          <pc:sldMk cId="4211917318" sldId="331"/>
        </pc:sldMkLst>
        <pc:spChg chg="mod">
          <ac:chgData name="Henrique Rocha" userId="6da641f8-871e-414b-b6fd-ead4ca644738" providerId="ADAL" clId="{36B2BB82-93AD-D24F-BCAC-15A378DD8FEA}" dt="2022-01-24T02:04:58.702" v="5683" actId="20577"/>
          <ac:spMkLst>
            <pc:docMk/>
            <pc:sldMk cId="4211917318" sldId="331"/>
            <ac:spMk id="2" creationId="{93AB74E3-298F-654B-9BD2-C4C0D705E683}"/>
          </ac:spMkLst>
        </pc:spChg>
      </pc:sldChg>
      <pc:sldChg chg="addSp delSp modSp new mod">
        <pc:chgData name="Henrique Rocha" userId="6da641f8-871e-414b-b6fd-ead4ca644738" providerId="ADAL" clId="{36B2BB82-93AD-D24F-BCAC-15A378DD8FEA}" dt="2022-01-24T02:15:53.374" v="6608" actId="1076"/>
        <pc:sldMkLst>
          <pc:docMk/>
          <pc:sldMk cId="3901589762" sldId="332"/>
        </pc:sldMkLst>
        <pc:spChg chg="mod">
          <ac:chgData name="Henrique Rocha" userId="6da641f8-871e-414b-b6fd-ead4ca644738" providerId="ADAL" clId="{36B2BB82-93AD-D24F-BCAC-15A378DD8FEA}" dt="2022-01-24T02:05:06.885" v="5699" actId="20577"/>
          <ac:spMkLst>
            <pc:docMk/>
            <pc:sldMk cId="3901589762" sldId="332"/>
            <ac:spMk id="2" creationId="{CF4C0568-1A0D-BA4F-AC21-F42661174457}"/>
          </ac:spMkLst>
        </pc:spChg>
        <pc:spChg chg="mod">
          <ac:chgData name="Henrique Rocha" userId="6da641f8-871e-414b-b6fd-ead4ca644738" providerId="ADAL" clId="{36B2BB82-93AD-D24F-BCAC-15A378DD8FEA}" dt="2022-01-24T02:15:37.556" v="6564" actId="14100"/>
          <ac:spMkLst>
            <pc:docMk/>
            <pc:sldMk cId="3901589762" sldId="332"/>
            <ac:spMk id="3" creationId="{F755357D-4916-6943-8627-292085B0F5DE}"/>
          </ac:spMkLst>
        </pc:spChg>
        <pc:spChg chg="add mod">
          <ac:chgData name="Henrique Rocha" userId="6da641f8-871e-414b-b6fd-ead4ca644738" providerId="ADAL" clId="{36B2BB82-93AD-D24F-BCAC-15A378DD8FEA}" dt="2022-01-24T02:15:53.374" v="6608" actId="1076"/>
          <ac:spMkLst>
            <pc:docMk/>
            <pc:sldMk cId="3901589762" sldId="332"/>
            <ac:spMk id="6" creationId="{2D86DAC8-6838-9D41-BF45-06DB884083E1}"/>
          </ac:spMkLst>
        </pc:spChg>
        <pc:spChg chg="add mod">
          <ac:chgData name="Henrique Rocha" userId="6da641f8-871e-414b-b6fd-ead4ca644738" providerId="ADAL" clId="{36B2BB82-93AD-D24F-BCAC-15A378DD8FEA}" dt="2022-01-24T02:15:53.374" v="6608" actId="1076"/>
          <ac:spMkLst>
            <pc:docMk/>
            <pc:sldMk cId="3901589762" sldId="332"/>
            <ac:spMk id="7" creationId="{5791C1A2-E330-7542-8473-8DF0A337D84F}"/>
          </ac:spMkLst>
        </pc:spChg>
        <pc:spChg chg="add del mod">
          <ac:chgData name="Henrique Rocha" userId="6da641f8-871e-414b-b6fd-ead4ca644738" providerId="ADAL" clId="{36B2BB82-93AD-D24F-BCAC-15A378DD8FEA}" dt="2022-01-24T02:15:40.465" v="6566" actId="767"/>
          <ac:spMkLst>
            <pc:docMk/>
            <pc:sldMk cId="3901589762" sldId="332"/>
            <ac:spMk id="8" creationId="{DCEC9989-C8AC-F549-BA74-C537384C0767}"/>
          </ac:spMkLst>
        </pc:spChg>
      </pc:sldChg>
      <pc:sldChg chg="addSp modSp new mod">
        <pc:chgData name="Henrique Rocha" userId="6da641f8-871e-414b-b6fd-ead4ca644738" providerId="ADAL" clId="{36B2BB82-93AD-D24F-BCAC-15A378DD8FEA}" dt="2022-01-24T02:14:11.803" v="6527" actId="14100"/>
        <pc:sldMkLst>
          <pc:docMk/>
          <pc:sldMk cId="3760099095" sldId="333"/>
        </pc:sldMkLst>
        <pc:spChg chg="mod">
          <ac:chgData name="Henrique Rocha" userId="6da641f8-871e-414b-b6fd-ead4ca644738" providerId="ADAL" clId="{36B2BB82-93AD-D24F-BCAC-15A378DD8FEA}" dt="2022-01-24T02:09:06.111" v="5995" actId="20577"/>
          <ac:spMkLst>
            <pc:docMk/>
            <pc:sldMk cId="3760099095" sldId="333"/>
            <ac:spMk id="2" creationId="{77CBCB3D-0059-D14E-9898-35C199809A9A}"/>
          </ac:spMkLst>
        </pc:spChg>
        <pc:spChg chg="mod">
          <ac:chgData name="Henrique Rocha" userId="6da641f8-871e-414b-b6fd-ead4ca644738" providerId="ADAL" clId="{36B2BB82-93AD-D24F-BCAC-15A378DD8FEA}" dt="2022-01-24T02:11:54.406" v="6440" actId="20577"/>
          <ac:spMkLst>
            <pc:docMk/>
            <pc:sldMk cId="3760099095" sldId="333"/>
            <ac:spMk id="3" creationId="{793FD3DF-7D7F-A549-9D72-269939609E72}"/>
          </ac:spMkLst>
        </pc:spChg>
        <pc:spChg chg="add mod">
          <ac:chgData name="Henrique Rocha" userId="6da641f8-871e-414b-b6fd-ead4ca644738" providerId="ADAL" clId="{36B2BB82-93AD-D24F-BCAC-15A378DD8FEA}" dt="2022-01-24T02:14:11.803" v="6527" actId="14100"/>
          <ac:spMkLst>
            <pc:docMk/>
            <pc:sldMk cId="3760099095" sldId="333"/>
            <ac:spMk id="6" creationId="{E338EFC4-07E1-984C-836F-A44B128664CA}"/>
          </ac:spMkLst>
        </pc:spChg>
        <pc:spChg chg="add mod">
          <ac:chgData name="Henrique Rocha" userId="6da641f8-871e-414b-b6fd-ead4ca644738" providerId="ADAL" clId="{36B2BB82-93AD-D24F-BCAC-15A378DD8FEA}" dt="2022-01-24T02:14:03.560" v="6525" actId="14100"/>
          <ac:spMkLst>
            <pc:docMk/>
            <pc:sldMk cId="3760099095" sldId="333"/>
            <ac:spMk id="7" creationId="{07AE74BF-3C26-A041-83F6-04FE9AB08A05}"/>
          </ac:spMkLst>
        </pc:spChg>
      </pc:sldChg>
      <pc:sldChg chg="modSp new mod">
        <pc:chgData name="Henrique Rocha" userId="6da641f8-871e-414b-b6fd-ead4ca644738" providerId="ADAL" clId="{36B2BB82-93AD-D24F-BCAC-15A378DD8FEA}" dt="2022-01-24T02:19:42.096" v="7061" actId="20577"/>
        <pc:sldMkLst>
          <pc:docMk/>
          <pc:sldMk cId="3245337389" sldId="334"/>
        </pc:sldMkLst>
        <pc:spChg chg="mod">
          <ac:chgData name="Henrique Rocha" userId="6da641f8-871e-414b-b6fd-ead4ca644738" providerId="ADAL" clId="{36B2BB82-93AD-D24F-BCAC-15A378DD8FEA}" dt="2022-01-24T02:17:03.295" v="6667" actId="20577"/>
          <ac:spMkLst>
            <pc:docMk/>
            <pc:sldMk cId="3245337389" sldId="334"/>
            <ac:spMk id="2" creationId="{BE53F454-7081-6F45-89D8-029AFC782C84}"/>
          </ac:spMkLst>
        </pc:spChg>
        <pc:spChg chg="mod">
          <ac:chgData name="Henrique Rocha" userId="6da641f8-871e-414b-b6fd-ead4ca644738" providerId="ADAL" clId="{36B2BB82-93AD-D24F-BCAC-15A378DD8FEA}" dt="2022-01-24T02:19:42.096" v="7061" actId="20577"/>
          <ac:spMkLst>
            <pc:docMk/>
            <pc:sldMk cId="3245337389" sldId="334"/>
            <ac:spMk id="3" creationId="{3A34EEB9-466E-D640-8812-A756E2DD400A}"/>
          </ac:spMkLst>
        </pc:spChg>
      </pc:sldChg>
      <pc:sldChg chg="modSp new mod">
        <pc:chgData name="Henrique Rocha" userId="6da641f8-871e-414b-b6fd-ead4ca644738" providerId="ADAL" clId="{36B2BB82-93AD-D24F-BCAC-15A378DD8FEA}" dt="2022-01-24T02:21:18.141" v="7222" actId="20577"/>
        <pc:sldMkLst>
          <pc:docMk/>
          <pc:sldMk cId="3005789013" sldId="335"/>
        </pc:sldMkLst>
        <pc:spChg chg="mod">
          <ac:chgData name="Henrique Rocha" userId="6da641f8-871e-414b-b6fd-ead4ca644738" providerId="ADAL" clId="{36B2BB82-93AD-D24F-BCAC-15A378DD8FEA}" dt="2022-01-24T02:20:28.361" v="7094" actId="20577"/>
          <ac:spMkLst>
            <pc:docMk/>
            <pc:sldMk cId="3005789013" sldId="335"/>
            <ac:spMk id="2" creationId="{487EB31F-D426-FA46-B8FA-42B774222EE5}"/>
          </ac:spMkLst>
        </pc:spChg>
        <pc:spChg chg="mod">
          <ac:chgData name="Henrique Rocha" userId="6da641f8-871e-414b-b6fd-ead4ca644738" providerId="ADAL" clId="{36B2BB82-93AD-D24F-BCAC-15A378DD8FEA}" dt="2022-01-24T02:21:18.141" v="7222" actId="20577"/>
          <ac:spMkLst>
            <pc:docMk/>
            <pc:sldMk cId="3005789013" sldId="335"/>
            <ac:spMk id="3" creationId="{036991D4-60AD-7B44-A15E-35A4F84FA251}"/>
          </ac:spMkLst>
        </pc:spChg>
      </pc:sldChg>
      <pc:sldChg chg="modSp add mod">
        <pc:chgData name="Henrique Rocha" userId="6da641f8-871e-414b-b6fd-ead4ca644738" providerId="ADAL" clId="{36B2BB82-93AD-D24F-BCAC-15A378DD8FEA}" dt="2022-01-24T02:20:20.343" v="7080" actId="20577"/>
        <pc:sldMkLst>
          <pc:docMk/>
          <pc:sldMk cId="69884829" sldId="336"/>
        </pc:sldMkLst>
        <pc:spChg chg="mod">
          <ac:chgData name="Henrique Rocha" userId="6da641f8-871e-414b-b6fd-ead4ca644738" providerId="ADAL" clId="{36B2BB82-93AD-D24F-BCAC-15A378DD8FEA}" dt="2022-01-24T02:20:20.343" v="7080" actId="20577"/>
          <ac:spMkLst>
            <pc:docMk/>
            <pc:sldMk cId="69884829" sldId="336"/>
            <ac:spMk id="2" creationId="{93AB74E3-298F-654B-9BD2-C4C0D705E683}"/>
          </ac:spMkLst>
        </pc:spChg>
      </pc:sldChg>
      <pc:sldChg chg="modSp new mod">
        <pc:chgData name="Henrique Rocha" userId="6da641f8-871e-414b-b6fd-ead4ca644738" providerId="ADAL" clId="{36B2BB82-93AD-D24F-BCAC-15A378DD8FEA}" dt="2022-01-26T02:57:26.174" v="21885" actId="20577"/>
        <pc:sldMkLst>
          <pc:docMk/>
          <pc:sldMk cId="4001753363" sldId="337"/>
        </pc:sldMkLst>
        <pc:spChg chg="mod">
          <ac:chgData name="Henrique Rocha" userId="6da641f8-871e-414b-b6fd-ead4ca644738" providerId="ADAL" clId="{36B2BB82-93AD-D24F-BCAC-15A378DD8FEA}" dt="2022-01-24T02:21:39.225" v="7242" actId="20577"/>
          <ac:spMkLst>
            <pc:docMk/>
            <pc:sldMk cId="4001753363" sldId="337"/>
            <ac:spMk id="2" creationId="{C9925CFD-EC6C-0A4B-87BD-1409822E9E63}"/>
          </ac:spMkLst>
        </pc:spChg>
        <pc:spChg chg="mod">
          <ac:chgData name="Henrique Rocha" userId="6da641f8-871e-414b-b6fd-ead4ca644738" providerId="ADAL" clId="{36B2BB82-93AD-D24F-BCAC-15A378DD8FEA}" dt="2022-01-26T02:57:26.174" v="21885" actId="20577"/>
          <ac:spMkLst>
            <pc:docMk/>
            <pc:sldMk cId="4001753363" sldId="337"/>
            <ac:spMk id="3" creationId="{016B4559-75F2-D546-A5D2-7E30E43589C9}"/>
          </ac:spMkLst>
        </pc:spChg>
      </pc:sldChg>
      <pc:sldChg chg="modSp add mod">
        <pc:chgData name="Henrique Rocha" userId="6da641f8-871e-414b-b6fd-ead4ca644738" providerId="ADAL" clId="{36B2BB82-93AD-D24F-BCAC-15A378DD8FEA}" dt="2022-01-26T02:57:15.637" v="21882" actId="20577"/>
        <pc:sldMkLst>
          <pc:docMk/>
          <pc:sldMk cId="178975651" sldId="338"/>
        </pc:sldMkLst>
        <pc:spChg chg="mod">
          <ac:chgData name="Henrique Rocha" userId="6da641f8-871e-414b-b6fd-ead4ca644738" providerId="ADAL" clId="{36B2BB82-93AD-D24F-BCAC-15A378DD8FEA}" dt="2022-01-24T02:26:55.848" v="7830" actId="20577"/>
          <ac:spMkLst>
            <pc:docMk/>
            <pc:sldMk cId="178975651" sldId="338"/>
            <ac:spMk id="2" creationId="{C9925CFD-EC6C-0A4B-87BD-1409822E9E63}"/>
          </ac:spMkLst>
        </pc:spChg>
        <pc:spChg chg="mod">
          <ac:chgData name="Henrique Rocha" userId="6da641f8-871e-414b-b6fd-ead4ca644738" providerId="ADAL" clId="{36B2BB82-93AD-D24F-BCAC-15A378DD8FEA}" dt="2022-01-26T02:57:15.637" v="21882" actId="20577"/>
          <ac:spMkLst>
            <pc:docMk/>
            <pc:sldMk cId="178975651" sldId="338"/>
            <ac:spMk id="3" creationId="{016B4559-75F2-D546-A5D2-7E30E43589C9}"/>
          </ac:spMkLst>
        </pc:spChg>
      </pc:sldChg>
      <pc:sldChg chg="addSp modSp new mod">
        <pc:chgData name="Henrique Rocha" userId="6da641f8-871e-414b-b6fd-ead4ca644738" providerId="ADAL" clId="{36B2BB82-93AD-D24F-BCAC-15A378DD8FEA}" dt="2022-01-24T02:38:33.617" v="8671" actId="1035"/>
        <pc:sldMkLst>
          <pc:docMk/>
          <pc:sldMk cId="780385139" sldId="339"/>
        </pc:sldMkLst>
        <pc:spChg chg="mod">
          <ac:chgData name="Henrique Rocha" userId="6da641f8-871e-414b-b6fd-ead4ca644738" providerId="ADAL" clId="{36B2BB82-93AD-D24F-BCAC-15A378DD8FEA}" dt="2022-01-24T02:34:52.652" v="8243" actId="20577"/>
          <ac:spMkLst>
            <pc:docMk/>
            <pc:sldMk cId="780385139" sldId="339"/>
            <ac:spMk id="2" creationId="{CEA9364D-55EC-B948-9DEB-F6BF91030331}"/>
          </ac:spMkLst>
        </pc:spChg>
        <pc:spChg chg="mod">
          <ac:chgData name="Henrique Rocha" userId="6da641f8-871e-414b-b6fd-ead4ca644738" providerId="ADAL" clId="{36B2BB82-93AD-D24F-BCAC-15A378DD8FEA}" dt="2022-01-24T02:36:28.160" v="8450" actId="20577"/>
          <ac:spMkLst>
            <pc:docMk/>
            <pc:sldMk cId="780385139" sldId="339"/>
            <ac:spMk id="3" creationId="{79CEFFE2-864E-944A-B22C-24E5F39B712B}"/>
          </ac:spMkLst>
        </pc:spChg>
        <pc:spChg chg="add mod">
          <ac:chgData name="Henrique Rocha" userId="6da641f8-871e-414b-b6fd-ead4ca644738" providerId="ADAL" clId="{36B2BB82-93AD-D24F-BCAC-15A378DD8FEA}" dt="2022-01-24T02:38:33.617" v="8671" actId="1035"/>
          <ac:spMkLst>
            <pc:docMk/>
            <pc:sldMk cId="780385139" sldId="339"/>
            <ac:spMk id="6" creationId="{C0714229-A07B-EA4B-B3D1-0E7748DB1C85}"/>
          </ac:spMkLst>
        </pc:spChg>
        <pc:spChg chg="add mod">
          <ac:chgData name="Henrique Rocha" userId="6da641f8-871e-414b-b6fd-ead4ca644738" providerId="ADAL" clId="{36B2BB82-93AD-D24F-BCAC-15A378DD8FEA}" dt="2022-01-24T02:38:33.617" v="8671" actId="1035"/>
          <ac:spMkLst>
            <pc:docMk/>
            <pc:sldMk cId="780385139" sldId="339"/>
            <ac:spMk id="7" creationId="{19C439E8-0E3A-E84E-99D6-CDFC03C86564}"/>
          </ac:spMkLst>
        </pc:spChg>
      </pc:sldChg>
      <pc:sldChg chg="modSp new mod">
        <pc:chgData name="Henrique Rocha" userId="6da641f8-871e-414b-b6fd-ead4ca644738" providerId="ADAL" clId="{36B2BB82-93AD-D24F-BCAC-15A378DD8FEA}" dt="2022-01-26T02:57:08.372" v="21881" actId="20577"/>
        <pc:sldMkLst>
          <pc:docMk/>
          <pc:sldMk cId="943608502" sldId="340"/>
        </pc:sldMkLst>
        <pc:spChg chg="mod">
          <ac:chgData name="Henrique Rocha" userId="6da641f8-871e-414b-b6fd-ead4ca644738" providerId="ADAL" clId="{36B2BB82-93AD-D24F-BCAC-15A378DD8FEA}" dt="2022-01-24T02:38:49.741" v="8685" actId="20577"/>
          <ac:spMkLst>
            <pc:docMk/>
            <pc:sldMk cId="943608502" sldId="340"/>
            <ac:spMk id="2" creationId="{AA9323AF-EEBA-0841-84F7-C83DE7C938BC}"/>
          </ac:spMkLst>
        </pc:spChg>
        <pc:spChg chg="mod">
          <ac:chgData name="Henrique Rocha" userId="6da641f8-871e-414b-b6fd-ead4ca644738" providerId="ADAL" clId="{36B2BB82-93AD-D24F-BCAC-15A378DD8FEA}" dt="2022-01-26T02:57:08.372" v="21881" actId="20577"/>
          <ac:spMkLst>
            <pc:docMk/>
            <pc:sldMk cId="943608502" sldId="340"/>
            <ac:spMk id="3" creationId="{C11B5270-978D-9740-A08B-F39F592EBECD}"/>
          </ac:spMkLst>
        </pc:spChg>
      </pc:sldChg>
      <pc:sldChg chg="modSp new mod">
        <pc:chgData name="Henrique Rocha" userId="6da641f8-871e-414b-b6fd-ead4ca644738" providerId="ADAL" clId="{36B2BB82-93AD-D24F-BCAC-15A378DD8FEA}" dt="2022-01-24T17:59:51.710" v="12974" actId="20577"/>
        <pc:sldMkLst>
          <pc:docMk/>
          <pc:sldMk cId="1452764678" sldId="341"/>
        </pc:sldMkLst>
        <pc:spChg chg="mod">
          <ac:chgData name="Henrique Rocha" userId="6da641f8-871e-414b-b6fd-ead4ca644738" providerId="ADAL" clId="{36B2BB82-93AD-D24F-BCAC-15A378DD8FEA}" dt="2022-01-24T02:57:08.831" v="9347" actId="20577"/>
          <ac:spMkLst>
            <pc:docMk/>
            <pc:sldMk cId="1452764678" sldId="341"/>
            <ac:spMk id="2" creationId="{E98BA2B8-17A0-3346-B7D0-CDD7D68B76BB}"/>
          </ac:spMkLst>
        </pc:spChg>
        <pc:spChg chg="mod">
          <ac:chgData name="Henrique Rocha" userId="6da641f8-871e-414b-b6fd-ead4ca644738" providerId="ADAL" clId="{36B2BB82-93AD-D24F-BCAC-15A378DD8FEA}" dt="2022-01-24T17:59:51.710" v="12974" actId="20577"/>
          <ac:spMkLst>
            <pc:docMk/>
            <pc:sldMk cId="1452764678" sldId="341"/>
            <ac:spMk id="3" creationId="{D7BFDA9A-0B32-1D44-AE3E-1C38949BE778}"/>
          </ac:spMkLst>
        </pc:spChg>
      </pc:sldChg>
      <pc:sldChg chg="modSp new mod">
        <pc:chgData name="Henrique Rocha" userId="6da641f8-871e-414b-b6fd-ead4ca644738" providerId="ADAL" clId="{36B2BB82-93AD-D24F-BCAC-15A378DD8FEA}" dt="2022-01-24T17:59:58.096" v="12975" actId="20577"/>
        <pc:sldMkLst>
          <pc:docMk/>
          <pc:sldMk cId="783160621" sldId="342"/>
        </pc:sldMkLst>
        <pc:spChg chg="mod">
          <ac:chgData name="Henrique Rocha" userId="6da641f8-871e-414b-b6fd-ead4ca644738" providerId="ADAL" clId="{36B2BB82-93AD-D24F-BCAC-15A378DD8FEA}" dt="2022-01-24T03:02:53.424" v="9763" actId="20577"/>
          <ac:spMkLst>
            <pc:docMk/>
            <pc:sldMk cId="783160621" sldId="342"/>
            <ac:spMk id="2" creationId="{073BD169-E848-C246-993D-3ED424176550}"/>
          </ac:spMkLst>
        </pc:spChg>
        <pc:spChg chg="mod">
          <ac:chgData name="Henrique Rocha" userId="6da641f8-871e-414b-b6fd-ead4ca644738" providerId="ADAL" clId="{36B2BB82-93AD-D24F-BCAC-15A378DD8FEA}" dt="2022-01-24T17:59:58.096" v="12975" actId="20577"/>
          <ac:spMkLst>
            <pc:docMk/>
            <pc:sldMk cId="783160621" sldId="342"/>
            <ac:spMk id="3" creationId="{3CAD8B92-BE5C-5045-BB43-E2A9CB522070}"/>
          </ac:spMkLst>
        </pc:spChg>
      </pc:sldChg>
      <pc:sldChg chg="modSp new mod">
        <pc:chgData name="Henrique Rocha" userId="6da641f8-871e-414b-b6fd-ead4ca644738" providerId="ADAL" clId="{36B2BB82-93AD-D24F-BCAC-15A378DD8FEA}" dt="2022-01-24T18:00:06.412" v="12978" actId="20577"/>
        <pc:sldMkLst>
          <pc:docMk/>
          <pc:sldMk cId="2777870721" sldId="343"/>
        </pc:sldMkLst>
        <pc:spChg chg="mod">
          <ac:chgData name="Henrique Rocha" userId="6da641f8-871e-414b-b6fd-ead4ca644738" providerId="ADAL" clId="{36B2BB82-93AD-D24F-BCAC-15A378DD8FEA}" dt="2022-01-24T03:06:03.084" v="10108" actId="20577"/>
          <ac:spMkLst>
            <pc:docMk/>
            <pc:sldMk cId="2777870721" sldId="343"/>
            <ac:spMk id="2" creationId="{3076FB4D-2A69-9845-867B-B72E84CB66BA}"/>
          </ac:spMkLst>
        </pc:spChg>
        <pc:spChg chg="mod">
          <ac:chgData name="Henrique Rocha" userId="6da641f8-871e-414b-b6fd-ead4ca644738" providerId="ADAL" clId="{36B2BB82-93AD-D24F-BCAC-15A378DD8FEA}" dt="2022-01-24T18:00:06.412" v="12978" actId="20577"/>
          <ac:spMkLst>
            <pc:docMk/>
            <pc:sldMk cId="2777870721" sldId="343"/>
            <ac:spMk id="3" creationId="{B9B554E9-9FF0-7A44-AEB1-45B894121F64}"/>
          </ac:spMkLst>
        </pc:spChg>
      </pc:sldChg>
      <pc:sldChg chg="modSp new mod">
        <pc:chgData name="Henrique Rocha" userId="6da641f8-871e-414b-b6fd-ead4ca644738" providerId="ADAL" clId="{36B2BB82-93AD-D24F-BCAC-15A378DD8FEA}" dt="2022-01-24T03:14:49.752" v="10994" actId="20577"/>
        <pc:sldMkLst>
          <pc:docMk/>
          <pc:sldMk cId="1112851038" sldId="344"/>
        </pc:sldMkLst>
        <pc:spChg chg="mod">
          <ac:chgData name="Henrique Rocha" userId="6da641f8-871e-414b-b6fd-ead4ca644738" providerId="ADAL" clId="{36B2BB82-93AD-D24F-BCAC-15A378DD8FEA}" dt="2022-01-24T03:09:41.252" v="10630" actId="20577"/>
          <ac:spMkLst>
            <pc:docMk/>
            <pc:sldMk cId="1112851038" sldId="344"/>
            <ac:spMk id="2" creationId="{0AA3EE26-861D-6547-AC21-FDEF0F353E60}"/>
          </ac:spMkLst>
        </pc:spChg>
        <pc:spChg chg="mod">
          <ac:chgData name="Henrique Rocha" userId="6da641f8-871e-414b-b6fd-ead4ca644738" providerId="ADAL" clId="{36B2BB82-93AD-D24F-BCAC-15A378DD8FEA}" dt="2022-01-24T03:14:49.752" v="10994" actId="20577"/>
          <ac:spMkLst>
            <pc:docMk/>
            <pc:sldMk cId="1112851038" sldId="344"/>
            <ac:spMk id="3" creationId="{31DAF86F-2D3F-7E4E-B2D5-9B90AA6A058C}"/>
          </ac:spMkLst>
        </pc:spChg>
      </pc:sldChg>
      <pc:sldChg chg="modSp new mod">
        <pc:chgData name="Henrique Rocha" userId="6da641f8-871e-414b-b6fd-ead4ca644738" providerId="ADAL" clId="{36B2BB82-93AD-D24F-BCAC-15A378DD8FEA}" dt="2022-01-24T18:00:14.478" v="12979" actId="20577"/>
        <pc:sldMkLst>
          <pc:docMk/>
          <pc:sldMk cId="3493359782" sldId="345"/>
        </pc:sldMkLst>
        <pc:spChg chg="mod">
          <ac:chgData name="Henrique Rocha" userId="6da641f8-871e-414b-b6fd-ead4ca644738" providerId="ADAL" clId="{36B2BB82-93AD-D24F-BCAC-15A378DD8FEA}" dt="2022-01-24T03:17:25.619" v="11030" actId="20577"/>
          <ac:spMkLst>
            <pc:docMk/>
            <pc:sldMk cId="3493359782" sldId="345"/>
            <ac:spMk id="2" creationId="{0D0E6BC4-113C-874F-864E-1A54335C19AC}"/>
          </ac:spMkLst>
        </pc:spChg>
        <pc:spChg chg="mod">
          <ac:chgData name="Henrique Rocha" userId="6da641f8-871e-414b-b6fd-ead4ca644738" providerId="ADAL" clId="{36B2BB82-93AD-D24F-BCAC-15A378DD8FEA}" dt="2022-01-24T18:00:14.478" v="12979" actId="20577"/>
          <ac:spMkLst>
            <pc:docMk/>
            <pc:sldMk cId="3493359782" sldId="345"/>
            <ac:spMk id="3" creationId="{78376E71-09A1-C74F-849B-7D0849BDB6C4}"/>
          </ac:spMkLst>
        </pc:spChg>
      </pc:sldChg>
      <pc:sldChg chg="modSp new mod">
        <pc:chgData name="Henrique Rocha" userId="6da641f8-871e-414b-b6fd-ead4ca644738" providerId="ADAL" clId="{36B2BB82-93AD-D24F-BCAC-15A378DD8FEA}" dt="2022-01-24T18:00:44.694" v="12987" actId="20577"/>
        <pc:sldMkLst>
          <pc:docMk/>
          <pc:sldMk cId="2232853790" sldId="346"/>
        </pc:sldMkLst>
        <pc:spChg chg="mod">
          <ac:chgData name="Henrique Rocha" userId="6da641f8-871e-414b-b6fd-ead4ca644738" providerId="ADAL" clId="{36B2BB82-93AD-D24F-BCAC-15A378DD8FEA}" dt="2022-01-24T03:19:28.154" v="11271" actId="20577"/>
          <ac:spMkLst>
            <pc:docMk/>
            <pc:sldMk cId="2232853790" sldId="346"/>
            <ac:spMk id="2" creationId="{8D285DC7-E097-604C-B2CA-1E098524978E}"/>
          </ac:spMkLst>
        </pc:spChg>
        <pc:spChg chg="mod">
          <ac:chgData name="Henrique Rocha" userId="6da641f8-871e-414b-b6fd-ead4ca644738" providerId="ADAL" clId="{36B2BB82-93AD-D24F-BCAC-15A378DD8FEA}" dt="2022-01-24T18:00:44.694" v="12987" actId="20577"/>
          <ac:spMkLst>
            <pc:docMk/>
            <pc:sldMk cId="2232853790" sldId="346"/>
            <ac:spMk id="3" creationId="{54C3138F-6472-D94C-A628-998911195486}"/>
          </ac:spMkLst>
        </pc:spChg>
      </pc:sldChg>
      <pc:sldChg chg="addSp modSp new mod">
        <pc:chgData name="Henrique Rocha" userId="6da641f8-871e-414b-b6fd-ead4ca644738" providerId="ADAL" clId="{36B2BB82-93AD-D24F-BCAC-15A378DD8FEA}" dt="2022-01-24T18:01:07.646" v="12989" actId="20577"/>
        <pc:sldMkLst>
          <pc:docMk/>
          <pc:sldMk cId="736751012" sldId="347"/>
        </pc:sldMkLst>
        <pc:spChg chg="mod">
          <ac:chgData name="Henrique Rocha" userId="6da641f8-871e-414b-b6fd-ead4ca644738" providerId="ADAL" clId="{36B2BB82-93AD-D24F-BCAC-15A378DD8FEA}" dt="2022-01-24T03:29:26.423" v="11660" actId="20577"/>
          <ac:spMkLst>
            <pc:docMk/>
            <pc:sldMk cId="736751012" sldId="347"/>
            <ac:spMk id="2" creationId="{83221CDA-6595-4B41-B598-D33B02B75694}"/>
          </ac:spMkLst>
        </pc:spChg>
        <pc:spChg chg="mod">
          <ac:chgData name="Henrique Rocha" userId="6da641f8-871e-414b-b6fd-ead4ca644738" providerId="ADAL" clId="{36B2BB82-93AD-D24F-BCAC-15A378DD8FEA}" dt="2022-01-24T03:30:34.751" v="11831" actId="20577"/>
          <ac:spMkLst>
            <pc:docMk/>
            <pc:sldMk cId="736751012" sldId="347"/>
            <ac:spMk id="3" creationId="{CE01CCA5-AFFD-4B43-B5A5-F16578D4004C}"/>
          </ac:spMkLst>
        </pc:spChg>
        <pc:spChg chg="add mod">
          <ac:chgData name="Henrique Rocha" userId="6da641f8-871e-414b-b6fd-ead4ca644738" providerId="ADAL" clId="{36B2BB82-93AD-D24F-BCAC-15A378DD8FEA}" dt="2022-01-24T03:35:07.390" v="12385" actId="14100"/>
          <ac:spMkLst>
            <pc:docMk/>
            <pc:sldMk cId="736751012" sldId="347"/>
            <ac:spMk id="6" creationId="{F9224199-586B-0848-AAB8-174FC3789B7C}"/>
          </ac:spMkLst>
        </pc:spChg>
        <pc:spChg chg="add mod">
          <ac:chgData name="Henrique Rocha" userId="6da641f8-871e-414b-b6fd-ead4ca644738" providerId="ADAL" clId="{36B2BB82-93AD-D24F-BCAC-15A378DD8FEA}" dt="2022-01-24T18:01:07.646" v="12989" actId="20577"/>
          <ac:spMkLst>
            <pc:docMk/>
            <pc:sldMk cId="736751012" sldId="347"/>
            <ac:spMk id="7" creationId="{8929EC43-FECD-624F-9498-49455BB41DDA}"/>
          </ac:spMkLst>
        </pc:spChg>
      </pc:sldChg>
      <pc:sldChg chg="addSp modSp new mod">
        <pc:chgData name="Henrique Rocha" userId="6da641f8-871e-414b-b6fd-ead4ca644738" providerId="ADAL" clId="{36B2BB82-93AD-D24F-BCAC-15A378DD8FEA}" dt="2022-01-24T03:40:49.820" v="12930" actId="207"/>
        <pc:sldMkLst>
          <pc:docMk/>
          <pc:sldMk cId="1624391346" sldId="348"/>
        </pc:sldMkLst>
        <pc:spChg chg="mod">
          <ac:chgData name="Henrique Rocha" userId="6da641f8-871e-414b-b6fd-ead4ca644738" providerId="ADAL" clId="{36B2BB82-93AD-D24F-BCAC-15A378DD8FEA}" dt="2022-01-24T03:36:32.822" v="12414" actId="20577"/>
          <ac:spMkLst>
            <pc:docMk/>
            <pc:sldMk cId="1624391346" sldId="348"/>
            <ac:spMk id="2" creationId="{6CDD462E-1592-BB47-BD5B-63BC8748E325}"/>
          </ac:spMkLst>
        </pc:spChg>
        <pc:spChg chg="mod">
          <ac:chgData name="Henrique Rocha" userId="6da641f8-871e-414b-b6fd-ead4ca644738" providerId="ADAL" clId="{36B2BB82-93AD-D24F-BCAC-15A378DD8FEA}" dt="2022-01-24T03:38:55.251" v="12699" actId="15"/>
          <ac:spMkLst>
            <pc:docMk/>
            <pc:sldMk cId="1624391346" sldId="348"/>
            <ac:spMk id="3" creationId="{6D1F931A-BE81-0440-AA21-D21E3266610B}"/>
          </ac:spMkLst>
        </pc:spChg>
        <pc:spChg chg="add mod">
          <ac:chgData name="Henrique Rocha" userId="6da641f8-871e-414b-b6fd-ead4ca644738" providerId="ADAL" clId="{36B2BB82-93AD-D24F-BCAC-15A378DD8FEA}" dt="2022-01-24T03:38:53.155" v="12696" actId="1076"/>
          <ac:spMkLst>
            <pc:docMk/>
            <pc:sldMk cId="1624391346" sldId="348"/>
            <ac:spMk id="6" creationId="{3BD016BE-55C8-F34F-BF83-9141B3B9435C}"/>
          </ac:spMkLst>
        </pc:spChg>
        <pc:spChg chg="add mod">
          <ac:chgData name="Henrique Rocha" userId="6da641f8-871e-414b-b6fd-ead4ca644738" providerId="ADAL" clId="{36B2BB82-93AD-D24F-BCAC-15A378DD8FEA}" dt="2022-01-24T03:40:49.820" v="12930" actId="207"/>
          <ac:spMkLst>
            <pc:docMk/>
            <pc:sldMk cId="1624391346" sldId="348"/>
            <ac:spMk id="7" creationId="{F61B21AF-34DA-3143-B559-EC9A6673CDB3}"/>
          </ac:spMkLst>
        </pc:spChg>
      </pc:sldChg>
      <pc:sldChg chg="new">
        <pc:chgData name="Henrique Rocha" userId="6da641f8-871e-414b-b6fd-ead4ca644738" providerId="ADAL" clId="{36B2BB82-93AD-D24F-BCAC-15A378DD8FEA}" dt="2022-01-24T03:40:56.669" v="12931" actId="680"/>
        <pc:sldMkLst>
          <pc:docMk/>
          <pc:sldMk cId="3669819668" sldId="349"/>
        </pc:sldMkLst>
      </pc:sldChg>
      <pc:sldChg chg="addSp modSp mod">
        <pc:chgData name="Henrique Rocha" userId="6da641f8-871e-414b-b6fd-ead4ca644738" providerId="ADAL" clId="{36B2BB82-93AD-D24F-BCAC-15A378DD8FEA}" dt="2022-01-24T18:55:36.518" v="13486" actId="20577"/>
        <pc:sldMkLst>
          <pc:docMk/>
          <pc:sldMk cId="1452131454" sldId="350"/>
        </pc:sldMkLst>
        <pc:spChg chg="mod">
          <ac:chgData name="Henrique Rocha" userId="6da641f8-871e-414b-b6fd-ead4ca644738" providerId="ADAL" clId="{36B2BB82-93AD-D24F-BCAC-15A378DD8FEA}" dt="2022-01-24T18:55:36.518" v="13486" actId="20577"/>
          <ac:spMkLst>
            <pc:docMk/>
            <pc:sldMk cId="1452131454" sldId="350"/>
            <ac:spMk id="3" creationId="{CA24757C-5849-4332-9735-5CA824DC9588}"/>
          </ac:spMkLst>
        </pc:spChg>
        <pc:spChg chg="add mod">
          <ac:chgData name="Henrique Rocha" userId="6da641f8-871e-414b-b6fd-ead4ca644738" providerId="ADAL" clId="{36B2BB82-93AD-D24F-BCAC-15A378DD8FEA}" dt="2022-01-24T18:54:08.034" v="13349" actId="1076"/>
          <ac:spMkLst>
            <pc:docMk/>
            <pc:sldMk cId="1452131454" sldId="350"/>
            <ac:spMk id="6" creationId="{A6BCD287-4CC5-274C-880A-9F04CD97669A}"/>
          </ac:spMkLst>
        </pc:spChg>
        <pc:spChg chg="add mod">
          <ac:chgData name="Henrique Rocha" userId="6da641f8-871e-414b-b6fd-ead4ca644738" providerId="ADAL" clId="{36B2BB82-93AD-D24F-BCAC-15A378DD8FEA}" dt="2022-01-24T18:54:08.034" v="13349" actId="1076"/>
          <ac:spMkLst>
            <pc:docMk/>
            <pc:sldMk cId="1452131454" sldId="350"/>
            <ac:spMk id="7" creationId="{D636B144-CAB8-DD42-A5BB-0EB48D8665F7}"/>
          </ac:spMkLst>
        </pc:spChg>
      </pc:sldChg>
      <pc:sldChg chg="del">
        <pc:chgData name="Henrique Rocha" userId="6da641f8-871e-414b-b6fd-ead4ca644738" providerId="ADAL" clId="{36B2BB82-93AD-D24F-BCAC-15A378DD8FEA}" dt="2022-01-24T18:57:01.969" v="13500" actId="2696"/>
        <pc:sldMkLst>
          <pc:docMk/>
          <pc:sldMk cId="4198660830" sldId="351"/>
        </pc:sldMkLst>
      </pc:sldChg>
      <pc:sldChg chg="modSp mod">
        <pc:chgData name="Henrique Rocha" userId="6da641f8-871e-414b-b6fd-ead4ca644738" providerId="ADAL" clId="{36B2BB82-93AD-D24F-BCAC-15A378DD8FEA}" dt="2022-01-24T19:08:32.873" v="13750" actId="20577"/>
        <pc:sldMkLst>
          <pc:docMk/>
          <pc:sldMk cId="4264998073" sldId="352"/>
        </pc:sldMkLst>
        <pc:spChg chg="mod">
          <ac:chgData name="Henrique Rocha" userId="6da641f8-871e-414b-b6fd-ead4ca644738" providerId="ADAL" clId="{36B2BB82-93AD-D24F-BCAC-15A378DD8FEA}" dt="2022-01-24T19:08:32.873" v="13750" actId="20577"/>
          <ac:spMkLst>
            <pc:docMk/>
            <pc:sldMk cId="4264998073" sldId="352"/>
            <ac:spMk id="3" creationId="{EFD37ECD-3067-476F-9769-C3A046A8B88B}"/>
          </ac:spMkLst>
        </pc:spChg>
      </pc:sldChg>
      <pc:sldChg chg="modSp mod">
        <pc:chgData name="Henrique Rocha" userId="6da641f8-871e-414b-b6fd-ead4ca644738" providerId="ADAL" clId="{36B2BB82-93AD-D24F-BCAC-15A378DD8FEA}" dt="2022-01-24T19:15:38.577" v="14044" actId="20577"/>
        <pc:sldMkLst>
          <pc:docMk/>
          <pc:sldMk cId="4244098308" sldId="353"/>
        </pc:sldMkLst>
        <pc:spChg chg="mod">
          <ac:chgData name="Henrique Rocha" userId="6da641f8-871e-414b-b6fd-ead4ca644738" providerId="ADAL" clId="{36B2BB82-93AD-D24F-BCAC-15A378DD8FEA}" dt="2022-01-24T19:15:38.577" v="14044" actId="20577"/>
          <ac:spMkLst>
            <pc:docMk/>
            <pc:sldMk cId="4244098308" sldId="353"/>
            <ac:spMk id="3" creationId="{30C92B05-F086-4588-8C5E-FAA74DFD99DB}"/>
          </ac:spMkLst>
        </pc:spChg>
      </pc:sldChg>
      <pc:sldChg chg="modSp mod">
        <pc:chgData name="Henrique Rocha" userId="6da641f8-871e-414b-b6fd-ead4ca644738" providerId="ADAL" clId="{36B2BB82-93AD-D24F-BCAC-15A378DD8FEA}" dt="2022-01-24T19:24:21.619" v="14882" actId="5793"/>
        <pc:sldMkLst>
          <pc:docMk/>
          <pc:sldMk cId="1680804117" sldId="354"/>
        </pc:sldMkLst>
        <pc:spChg chg="mod">
          <ac:chgData name="Henrique Rocha" userId="6da641f8-871e-414b-b6fd-ead4ca644738" providerId="ADAL" clId="{36B2BB82-93AD-D24F-BCAC-15A378DD8FEA}" dt="2022-01-24T19:24:21.619" v="14882" actId="5793"/>
          <ac:spMkLst>
            <pc:docMk/>
            <pc:sldMk cId="1680804117" sldId="354"/>
            <ac:spMk id="3" creationId="{6BB432D5-A73A-441F-BE49-12C7B78E1A71}"/>
          </ac:spMkLst>
        </pc:spChg>
      </pc:sldChg>
      <pc:sldChg chg="modSp mod">
        <pc:chgData name="Henrique Rocha" userId="6da641f8-871e-414b-b6fd-ead4ca644738" providerId="ADAL" clId="{36B2BB82-93AD-D24F-BCAC-15A378DD8FEA}" dt="2022-01-24T19:34:49.188" v="15878" actId="20577"/>
        <pc:sldMkLst>
          <pc:docMk/>
          <pc:sldMk cId="4209858992" sldId="355"/>
        </pc:sldMkLst>
        <pc:spChg chg="mod">
          <ac:chgData name="Henrique Rocha" userId="6da641f8-871e-414b-b6fd-ead4ca644738" providerId="ADAL" clId="{36B2BB82-93AD-D24F-BCAC-15A378DD8FEA}" dt="2022-01-24T19:34:49.188" v="15878" actId="20577"/>
          <ac:spMkLst>
            <pc:docMk/>
            <pc:sldMk cId="4209858992" sldId="355"/>
            <ac:spMk id="2" creationId="{A4179F8C-4851-4CFA-8B25-0000EEC2B91E}"/>
          </ac:spMkLst>
        </pc:spChg>
        <pc:spChg chg="mod">
          <ac:chgData name="Henrique Rocha" userId="6da641f8-871e-414b-b6fd-ead4ca644738" providerId="ADAL" clId="{36B2BB82-93AD-D24F-BCAC-15A378DD8FEA}" dt="2022-01-24T19:34:29.942" v="15840" actId="20577"/>
          <ac:spMkLst>
            <pc:docMk/>
            <pc:sldMk cId="4209858992" sldId="355"/>
            <ac:spMk id="3" creationId="{F63FD962-D30E-4464-94B0-02AA28F1C7F0}"/>
          </ac:spMkLst>
        </pc:spChg>
      </pc:sldChg>
      <pc:sldChg chg="addSp modSp mod">
        <pc:chgData name="Henrique Rocha" userId="6da641f8-871e-414b-b6fd-ead4ca644738" providerId="ADAL" clId="{36B2BB82-93AD-D24F-BCAC-15A378DD8FEA}" dt="2022-01-24T19:43:20.087" v="16279" actId="1076"/>
        <pc:sldMkLst>
          <pc:docMk/>
          <pc:sldMk cId="2498660262" sldId="357"/>
        </pc:sldMkLst>
        <pc:spChg chg="mod">
          <ac:chgData name="Henrique Rocha" userId="6da641f8-871e-414b-b6fd-ead4ca644738" providerId="ADAL" clId="{36B2BB82-93AD-D24F-BCAC-15A378DD8FEA}" dt="2022-01-24T19:43:12.854" v="16278" actId="1076"/>
          <ac:spMkLst>
            <pc:docMk/>
            <pc:sldMk cId="2498660262" sldId="357"/>
            <ac:spMk id="3" creationId="{90C25653-5A0B-4A12-B03A-E9BFDA268C80}"/>
          </ac:spMkLst>
        </pc:spChg>
        <pc:spChg chg="add mod">
          <ac:chgData name="Henrique Rocha" userId="6da641f8-871e-414b-b6fd-ead4ca644738" providerId="ADAL" clId="{36B2BB82-93AD-D24F-BCAC-15A378DD8FEA}" dt="2022-01-24T19:43:20.087" v="16279" actId="1076"/>
          <ac:spMkLst>
            <pc:docMk/>
            <pc:sldMk cId="2498660262" sldId="357"/>
            <ac:spMk id="6" creationId="{6B57D92B-2C66-DD4C-9284-15A6E167F958}"/>
          </ac:spMkLst>
        </pc:spChg>
        <pc:spChg chg="add mod">
          <ac:chgData name="Henrique Rocha" userId="6da641f8-871e-414b-b6fd-ead4ca644738" providerId="ADAL" clId="{36B2BB82-93AD-D24F-BCAC-15A378DD8FEA}" dt="2022-01-24T19:43:20.087" v="16279" actId="1076"/>
          <ac:spMkLst>
            <pc:docMk/>
            <pc:sldMk cId="2498660262" sldId="357"/>
            <ac:spMk id="7" creationId="{C7EBE69F-97F2-E044-A06C-7B23B64E6C86}"/>
          </ac:spMkLst>
        </pc:spChg>
      </pc:sldChg>
      <pc:sldChg chg="addSp modSp new mod">
        <pc:chgData name="Henrique Rocha" userId="6da641f8-871e-414b-b6fd-ead4ca644738" providerId="ADAL" clId="{36B2BB82-93AD-D24F-BCAC-15A378DD8FEA}" dt="2022-01-24T18:56:39.719" v="13499" actId="1076"/>
        <pc:sldMkLst>
          <pc:docMk/>
          <pc:sldMk cId="3889274511" sldId="358"/>
        </pc:sldMkLst>
        <pc:spChg chg="mod">
          <ac:chgData name="Henrique Rocha" userId="6da641f8-871e-414b-b6fd-ead4ca644738" providerId="ADAL" clId="{36B2BB82-93AD-D24F-BCAC-15A378DD8FEA}" dt="2022-01-24T18:54:44.965" v="13366" actId="20577"/>
          <ac:spMkLst>
            <pc:docMk/>
            <pc:sldMk cId="3889274511" sldId="358"/>
            <ac:spMk id="2" creationId="{EC5FD577-75D4-DF43-AC77-CD9EFC6E1FAB}"/>
          </ac:spMkLst>
        </pc:spChg>
        <pc:spChg chg="mod">
          <ac:chgData name="Henrique Rocha" userId="6da641f8-871e-414b-b6fd-ead4ca644738" providerId="ADAL" clId="{36B2BB82-93AD-D24F-BCAC-15A378DD8FEA}" dt="2022-01-24T18:56:32.465" v="13497" actId="14100"/>
          <ac:spMkLst>
            <pc:docMk/>
            <pc:sldMk cId="3889274511" sldId="358"/>
            <ac:spMk id="3" creationId="{A00F3EEE-E596-A64A-BEE6-C88AAFB03367}"/>
          </ac:spMkLst>
        </pc:spChg>
        <pc:spChg chg="add mod">
          <ac:chgData name="Henrique Rocha" userId="6da641f8-871e-414b-b6fd-ead4ca644738" providerId="ADAL" clId="{36B2BB82-93AD-D24F-BCAC-15A378DD8FEA}" dt="2022-01-24T18:56:39.719" v="13499" actId="1076"/>
          <ac:spMkLst>
            <pc:docMk/>
            <pc:sldMk cId="3889274511" sldId="358"/>
            <ac:spMk id="6" creationId="{AC60ECF8-622E-A04F-A90C-1F88A9AA1A5E}"/>
          </ac:spMkLst>
        </pc:spChg>
        <pc:spChg chg="add mod">
          <ac:chgData name="Henrique Rocha" userId="6da641f8-871e-414b-b6fd-ead4ca644738" providerId="ADAL" clId="{36B2BB82-93AD-D24F-BCAC-15A378DD8FEA}" dt="2022-01-24T18:56:39.719" v="13499" actId="1076"/>
          <ac:spMkLst>
            <pc:docMk/>
            <pc:sldMk cId="3889274511" sldId="358"/>
            <ac:spMk id="7" creationId="{F749A89E-5104-9B4F-9BD1-DC1579FA061E}"/>
          </ac:spMkLst>
        </pc:spChg>
      </pc:sldChg>
      <pc:sldChg chg="addSp modSp new mod">
        <pc:chgData name="Henrique Rocha" userId="6da641f8-871e-414b-b6fd-ead4ca644738" providerId="ADAL" clId="{36B2BB82-93AD-D24F-BCAC-15A378DD8FEA}" dt="2022-01-24T19:15:21.550" v="14032" actId="1076"/>
        <pc:sldMkLst>
          <pc:docMk/>
          <pc:sldMk cId="3913966656" sldId="359"/>
        </pc:sldMkLst>
        <pc:spChg chg="mod">
          <ac:chgData name="Henrique Rocha" userId="6da641f8-871e-414b-b6fd-ead4ca644738" providerId="ADAL" clId="{36B2BB82-93AD-D24F-BCAC-15A378DD8FEA}" dt="2022-01-24T19:10:33.802" v="13794" actId="20577"/>
          <ac:spMkLst>
            <pc:docMk/>
            <pc:sldMk cId="3913966656" sldId="359"/>
            <ac:spMk id="2" creationId="{39F2C9F7-110E-D340-A03D-4CAB03DD578A}"/>
          </ac:spMkLst>
        </pc:spChg>
        <pc:spChg chg="mod">
          <ac:chgData name="Henrique Rocha" userId="6da641f8-871e-414b-b6fd-ead4ca644738" providerId="ADAL" clId="{36B2BB82-93AD-D24F-BCAC-15A378DD8FEA}" dt="2022-01-24T19:13:01.282" v="13961" actId="20577"/>
          <ac:spMkLst>
            <pc:docMk/>
            <pc:sldMk cId="3913966656" sldId="359"/>
            <ac:spMk id="3" creationId="{3693C987-887D-BE43-A9A0-552B988CF3FB}"/>
          </ac:spMkLst>
        </pc:spChg>
        <pc:spChg chg="add mod">
          <ac:chgData name="Henrique Rocha" userId="6da641f8-871e-414b-b6fd-ead4ca644738" providerId="ADAL" clId="{36B2BB82-93AD-D24F-BCAC-15A378DD8FEA}" dt="2022-01-24T19:15:21.550" v="14032" actId="1076"/>
          <ac:spMkLst>
            <pc:docMk/>
            <pc:sldMk cId="3913966656" sldId="359"/>
            <ac:spMk id="6" creationId="{BA2A4638-621D-E540-8942-DF64BB999931}"/>
          </ac:spMkLst>
        </pc:spChg>
        <pc:spChg chg="add mod">
          <ac:chgData name="Henrique Rocha" userId="6da641f8-871e-414b-b6fd-ead4ca644738" providerId="ADAL" clId="{36B2BB82-93AD-D24F-BCAC-15A378DD8FEA}" dt="2022-01-24T19:15:21.550" v="14032" actId="1076"/>
          <ac:spMkLst>
            <pc:docMk/>
            <pc:sldMk cId="3913966656" sldId="359"/>
            <ac:spMk id="7" creationId="{DA838638-B5EB-784F-B5CD-47117813E776}"/>
          </ac:spMkLst>
        </pc:spChg>
      </pc:sldChg>
      <pc:sldChg chg="modSp new mod">
        <pc:chgData name="Henrique Rocha" userId="6da641f8-871e-414b-b6fd-ead4ca644738" providerId="ADAL" clId="{36B2BB82-93AD-D24F-BCAC-15A378DD8FEA}" dt="2022-01-24T19:31:45.851" v="15492" actId="20577"/>
        <pc:sldMkLst>
          <pc:docMk/>
          <pc:sldMk cId="1023052917" sldId="360"/>
        </pc:sldMkLst>
        <pc:spChg chg="mod">
          <ac:chgData name="Henrique Rocha" userId="6da641f8-871e-414b-b6fd-ead4ca644738" providerId="ADAL" clId="{36B2BB82-93AD-D24F-BCAC-15A378DD8FEA}" dt="2022-01-24T19:24:40.484" v="14903" actId="20577"/>
          <ac:spMkLst>
            <pc:docMk/>
            <pc:sldMk cId="1023052917" sldId="360"/>
            <ac:spMk id="2" creationId="{71C8569B-B7A1-314A-BD97-BBA84E1609B4}"/>
          </ac:spMkLst>
        </pc:spChg>
        <pc:spChg chg="mod">
          <ac:chgData name="Henrique Rocha" userId="6da641f8-871e-414b-b6fd-ead4ca644738" providerId="ADAL" clId="{36B2BB82-93AD-D24F-BCAC-15A378DD8FEA}" dt="2022-01-24T19:31:45.851" v="15492" actId="20577"/>
          <ac:spMkLst>
            <pc:docMk/>
            <pc:sldMk cId="1023052917" sldId="360"/>
            <ac:spMk id="3" creationId="{3C4EEC27-A13C-F246-A599-51B78DFF6DF7}"/>
          </ac:spMkLst>
        </pc:spChg>
      </pc:sldChg>
      <pc:sldChg chg="addSp modSp new mod">
        <pc:chgData name="Henrique Rocha" userId="6da641f8-871e-414b-b6fd-ead4ca644738" providerId="ADAL" clId="{36B2BB82-93AD-D24F-BCAC-15A378DD8FEA}" dt="2022-01-24T19:38:53.057" v="16103" actId="207"/>
        <pc:sldMkLst>
          <pc:docMk/>
          <pc:sldMk cId="4068721523" sldId="361"/>
        </pc:sldMkLst>
        <pc:spChg chg="mod">
          <ac:chgData name="Henrique Rocha" userId="6da641f8-871e-414b-b6fd-ead4ca644738" providerId="ADAL" clId="{36B2BB82-93AD-D24F-BCAC-15A378DD8FEA}" dt="2022-01-24T19:34:43.682" v="15865" actId="20577"/>
          <ac:spMkLst>
            <pc:docMk/>
            <pc:sldMk cId="4068721523" sldId="361"/>
            <ac:spMk id="2" creationId="{BC34C65C-F9B4-A042-9B40-7FB88FA2BAC9}"/>
          </ac:spMkLst>
        </pc:spChg>
        <pc:spChg chg="mod">
          <ac:chgData name="Henrique Rocha" userId="6da641f8-871e-414b-b6fd-ead4ca644738" providerId="ADAL" clId="{36B2BB82-93AD-D24F-BCAC-15A378DD8FEA}" dt="2022-01-24T19:36:29.328" v="16045" actId="14100"/>
          <ac:spMkLst>
            <pc:docMk/>
            <pc:sldMk cId="4068721523" sldId="361"/>
            <ac:spMk id="3" creationId="{8AEE788B-A8C2-504D-9A79-ECFF867E3E40}"/>
          </ac:spMkLst>
        </pc:spChg>
        <pc:spChg chg="add mod">
          <ac:chgData name="Henrique Rocha" userId="6da641f8-871e-414b-b6fd-ead4ca644738" providerId="ADAL" clId="{36B2BB82-93AD-D24F-BCAC-15A378DD8FEA}" dt="2022-01-24T19:37:00.345" v="16052" actId="1076"/>
          <ac:spMkLst>
            <pc:docMk/>
            <pc:sldMk cId="4068721523" sldId="361"/>
            <ac:spMk id="6" creationId="{E740A568-F3B0-7D41-8333-15568E4692AA}"/>
          </ac:spMkLst>
        </pc:spChg>
        <pc:spChg chg="add mod">
          <ac:chgData name="Henrique Rocha" userId="6da641f8-871e-414b-b6fd-ead4ca644738" providerId="ADAL" clId="{36B2BB82-93AD-D24F-BCAC-15A378DD8FEA}" dt="2022-01-24T19:38:53.057" v="16103" actId="207"/>
          <ac:spMkLst>
            <pc:docMk/>
            <pc:sldMk cId="4068721523" sldId="361"/>
            <ac:spMk id="7" creationId="{73D3D5A6-A0ED-DB48-A65E-BEA5F528824C}"/>
          </ac:spMkLst>
        </pc:spChg>
      </pc:sldChg>
      <pc:sldChg chg="addSp delSp modSp new mod">
        <pc:chgData name="Henrique Rocha" userId="6da641f8-871e-414b-b6fd-ead4ca644738" providerId="ADAL" clId="{36B2BB82-93AD-D24F-BCAC-15A378DD8FEA}" dt="2022-01-25T04:43:14.804" v="16753" actId="20577"/>
        <pc:sldMkLst>
          <pc:docMk/>
          <pc:sldMk cId="546224294" sldId="362"/>
        </pc:sldMkLst>
        <pc:spChg chg="mod">
          <ac:chgData name="Henrique Rocha" userId="6da641f8-871e-414b-b6fd-ead4ca644738" providerId="ADAL" clId="{36B2BB82-93AD-D24F-BCAC-15A378DD8FEA}" dt="2022-01-24T19:43:34.784" v="16299" actId="20577"/>
          <ac:spMkLst>
            <pc:docMk/>
            <pc:sldMk cId="546224294" sldId="362"/>
            <ac:spMk id="2" creationId="{5ED23D2E-A1C6-A446-A768-54F99DDC2E29}"/>
          </ac:spMkLst>
        </pc:spChg>
        <pc:spChg chg="del">
          <ac:chgData name="Henrique Rocha" userId="6da641f8-871e-414b-b6fd-ead4ca644738" providerId="ADAL" clId="{36B2BB82-93AD-D24F-BCAC-15A378DD8FEA}" dt="2022-01-24T19:43:55.535" v="16300"/>
          <ac:spMkLst>
            <pc:docMk/>
            <pc:sldMk cId="546224294" sldId="362"/>
            <ac:spMk id="3" creationId="{51D4DE46-C51A-AF4A-97EB-58F0E501C3B3}"/>
          </ac:spMkLst>
        </pc:spChg>
        <pc:graphicFrameChg chg="add mod modGraphic">
          <ac:chgData name="Henrique Rocha" userId="6da641f8-871e-414b-b6fd-ead4ca644738" providerId="ADAL" clId="{36B2BB82-93AD-D24F-BCAC-15A378DD8FEA}" dt="2022-01-25T04:43:14.804" v="16753" actId="20577"/>
          <ac:graphicFrameMkLst>
            <pc:docMk/>
            <pc:sldMk cId="546224294" sldId="362"/>
            <ac:graphicFrameMk id="6" creationId="{AE245002-4C9C-C64C-8BE3-42CA5936072F}"/>
          </ac:graphicFrameMkLst>
        </pc:graphicFrameChg>
      </pc:sldChg>
      <pc:sldChg chg="new del">
        <pc:chgData name="Henrique Rocha" userId="6da641f8-871e-414b-b6fd-ead4ca644738" providerId="ADAL" clId="{36B2BB82-93AD-D24F-BCAC-15A378DD8FEA}" dt="2022-01-24T19:39:10.679" v="16105" actId="2696"/>
        <pc:sldMkLst>
          <pc:docMk/>
          <pc:sldMk cId="3845543276" sldId="362"/>
        </pc:sldMkLst>
      </pc:sldChg>
      <pc:sldChg chg="modSp new mod">
        <pc:chgData name="Henrique Rocha" userId="6da641f8-871e-414b-b6fd-ead4ca644738" providerId="ADAL" clId="{36B2BB82-93AD-D24F-BCAC-15A378DD8FEA}" dt="2022-01-25T04:49:27.702" v="17213" actId="15"/>
        <pc:sldMkLst>
          <pc:docMk/>
          <pc:sldMk cId="4198491375" sldId="363"/>
        </pc:sldMkLst>
        <pc:spChg chg="mod">
          <ac:chgData name="Henrique Rocha" userId="6da641f8-871e-414b-b6fd-ead4ca644738" providerId="ADAL" clId="{36B2BB82-93AD-D24F-BCAC-15A378DD8FEA}" dt="2022-01-25T04:44:30.819" v="16772" actId="20577"/>
          <ac:spMkLst>
            <pc:docMk/>
            <pc:sldMk cId="4198491375" sldId="363"/>
            <ac:spMk id="2" creationId="{5B955052-0923-0E4A-93C8-7954A41B09ED}"/>
          </ac:spMkLst>
        </pc:spChg>
        <pc:spChg chg="mod">
          <ac:chgData name="Henrique Rocha" userId="6da641f8-871e-414b-b6fd-ead4ca644738" providerId="ADAL" clId="{36B2BB82-93AD-D24F-BCAC-15A378DD8FEA}" dt="2022-01-25T04:49:27.702" v="17213" actId="15"/>
          <ac:spMkLst>
            <pc:docMk/>
            <pc:sldMk cId="4198491375" sldId="363"/>
            <ac:spMk id="3" creationId="{E86F501F-D149-354F-9195-BEED5E56A8C2}"/>
          </ac:spMkLst>
        </pc:spChg>
      </pc:sldChg>
      <pc:sldChg chg="modSp new mod">
        <pc:chgData name="Henrique Rocha" userId="6da641f8-871e-414b-b6fd-ead4ca644738" providerId="ADAL" clId="{36B2BB82-93AD-D24F-BCAC-15A378DD8FEA}" dt="2022-01-25T04:54:41.328" v="17619" actId="5793"/>
        <pc:sldMkLst>
          <pc:docMk/>
          <pc:sldMk cId="1230917977" sldId="364"/>
        </pc:sldMkLst>
        <pc:spChg chg="mod">
          <ac:chgData name="Henrique Rocha" userId="6da641f8-871e-414b-b6fd-ead4ca644738" providerId="ADAL" clId="{36B2BB82-93AD-D24F-BCAC-15A378DD8FEA}" dt="2022-01-25T04:50:19.132" v="17231" actId="20577"/>
          <ac:spMkLst>
            <pc:docMk/>
            <pc:sldMk cId="1230917977" sldId="364"/>
            <ac:spMk id="2" creationId="{DF642583-5E52-1546-B997-CE03D449D7A9}"/>
          </ac:spMkLst>
        </pc:spChg>
        <pc:spChg chg="mod">
          <ac:chgData name="Henrique Rocha" userId="6da641f8-871e-414b-b6fd-ead4ca644738" providerId="ADAL" clId="{36B2BB82-93AD-D24F-BCAC-15A378DD8FEA}" dt="2022-01-25T04:54:41.328" v="17619" actId="5793"/>
          <ac:spMkLst>
            <pc:docMk/>
            <pc:sldMk cId="1230917977" sldId="364"/>
            <ac:spMk id="3" creationId="{526B32AF-5F96-D04E-A727-36EAC22AC192}"/>
          </ac:spMkLst>
        </pc:spChg>
      </pc:sldChg>
      <pc:sldChg chg="addSp modSp new mod">
        <pc:chgData name="Henrique Rocha" userId="6da641f8-871e-414b-b6fd-ead4ca644738" providerId="ADAL" clId="{36B2BB82-93AD-D24F-BCAC-15A378DD8FEA}" dt="2022-01-25T05:01:16.490" v="17707" actId="20577"/>
        <pc:sldMkLst>
          <pc:docMk/>
          <pc:sldMk cId="4114998261" sldId="365"/>
        </pc:sldMkLst>
        <pc:spChg chg="mod">
          <ac:chgData name="Henrique Rocha" userId="6da641f8-871e-414b-b6fd-ead4ca644738" providerId="ADAL" clId="{36B2BB82-93AD-D24F-BCAC-15A378DD8FEA}" dt="2022-01-25T05:00:10.292" v="17636" actId="20577"/>
          <ac:spMkLst>
            <pc:docMk/>
            <pc:sldMk cId="4114998261" sldId="365"/>
            <ac:spMk id="2" creationId="{73E1C131-2745-9A43-A0B4-9FF5957CA3DD}"/>
          </ac:spMkLst>
        </pc:spChg>
        <pc:spChg chg="mod">
          <ac:chgData name="Henrique Rocha" userId="6da641f8-871e-414b-b6fd-ead4ca644738" providerId="ADAL" clId="{36B2BB82-93AD-D24F-BCAC-15A378DD8FEA}" dt="2022-01-25T05:00:51.999" v="17691" actId="14100"/>
          <ac:spMkLst>
            <pc:docMk/>
            <pc:sldMk cId="4114998261" sldId="365"/>
            <ac:spMk id="3" creationId="{24CE6DC7-6BB9-744A-8919-455E3B9582D4}"/>
          </ac:spMkLst>
        </pc:spChg>
        <pc:spChg chg="add mod">
          <ac:chgData name="Henrique Rocha" userId="6da641f8-871e-414b-b6fd-ead4ca644738" providerId="ADAL" clId="{36B2BB82-93AD-D24F-BCAC-15A378DD8FEA}" dt="2022-01-25T05:01:02.114" v="17694" actId="1076"/>
          <ac:spMkLst>
            <pc:docMk/>
            <pc:sldMk cId="4114998261" sldId="365"/>
            <ac:spMk id="6" creationId="{CFC1B723-4C3D-B246-B6A5-488F7736689C}"/>
          </ac:spMkLst>
        </pc:spChg>
        <pc:spChg chg="add mod">
          <ac:chgData name="Henrique Rocha" userId="6da641f8-871e-414b-b6fd-ead4ca644738" providerId="ADAL" clId="{36B2BB82-93AD-D24F-BCAC-15A378DD8FEA}" dt="2022-01-25T05:01:16.490" v="17707" actId="20577"/>
          <ac:spMkLst>
            <pc:docMk/>
            <pc:sldMk cId="4114998261" sldId="365"/>
            <ac:spMk id="7" creationId="{C2D2A2EA-4169-AF48-A679-5D7383A1FB45}"/>
          </ac:spMkLst>
        </pc:spChg>
      </pc:sldChg>
      <pc:sldChg chg="addSp delSp modSp new mod">
        <pc:chgData name="Henrique Rocha" userId="6da641f8-871e-414b-b6fd-ead4ca644738" providerId="ADAL" clId="{36B2BB82-93AD-D24F-BCAC-15A378DD8FEA}" dt="2022-01-26T03:01:44.177" v="21886" actId="20577"/>
        <pc:sldMkLst>
          <pc:docMk/>
          <pc:sldMk cId="2498921998" sldId="366"/>
        </pc:sldMkLst>
        <pc:spChg chg="mod">
          <ac:chgData name="Henrique Rocha" userId="6da641f8-871e-414b-b6fd-ead4ca644738" providerId="ADAL" clId="{36B2BB82-93AD-D24F-BCAC-15A378DD8FEA}" dt="2022-01-26T03:01:44.177" v="21886" actId="20577"/>
          <ac:spMkLst>
            <pc:docMk/>
            <pc:sldMk cId="2498921998" sldId="366"/>
            <ac:spMk id="2" creationId="{C5869351-86B9-694E-AFD6-7E73324113FC}"/>
          </ac:spMkLst>
        </pc:spChg>
        <pc:spChg chg="del">
          <ac:chgData name="Henrique Rocha" userId="6da641f8-871e-414b-b6fd-ead4ca644738" providerId="ADAL" clId="{36B2BB82-93AD-D24F-BCAC-15A378DD8FEA}" dt="2022-01-25T05:02:04.553" v="17733"/>
          <ac:spMkLst>
            <pc:docMk/>
            <pc:sldMk cId="2498921998" sldId="366"/>
            <ac:spMk id="3" creationId="{A6CF81E4-CEC6-C946-86C1-0A759810F85D}"/>
          </ac:spMkLst>
        </pc:spChg>
        <pc:picChg chg="add mod">
          <ac:chgData name="Henrique Rocha" userId="6da641f8-871e-414b-b6fd-ead4ca644738" providerId="ADAL" clId="{36B2BB82-93AD-D24F-BCAC-15A378DD8FEA}" dt="2022-01-25T05:02:15.942" v="17737" actId="1035"/>
          <ac:picMkLst>
            <pc:docMk/>
            <pc:sldMk cId="2498921998" sldId="366"/>
            <ac:picMk id="6" creationId="{F734E090-6F33-E549-A43E-AC5E3BD6C23D}"/>
          </ac:picMkLst>
        </pc:picChg>
      </pc:sldChg>
      <pc:sldChg chg="addSp delSp modSp new mod">
        <pc:chgData name="Henrique Rocha" userId="6da641f8-871e-414b-b6fd-ead4ca644738" providerId="ADAL" clId="{36B2BB82-93AD-D24F-BCAC-15A378DD8FEA}" dt="2022-01-25T05:05:42.828" v="17891" actId="207"/>
        <pc:sldMkLst>
          <pc:docMk/>
          <pc:sldMk cId="164268266" sldId="367"/>
        </pc:sldMkLst>
        <pc:spChg chg="mod">
          <ac:chgData name="Henrique Rocha" userId="6da641f8-871e-414b-b6fd-ead4ca644738" providerId="ADAL" clId="{36B2BB82-93AD-D24F-BCAC-15A378DD8FEA}" dt="2022-01-25T05:03:58.852" v="17789" actId="20577"/>
          <ac:spMkLst>
            <pc:docMk/>
            <pc:sldMk cId="164268266" sldId="367"/>
            <ac:spMk id="2" creationId="{C691804B-1DCB-F145-B9BF-7DC58775F0DE}"/>
          </ac:spMkLst>
        </pc:spChg>
        <pc:spChg chg="del">
          <ac:chgData name="Henrique Rocha" userId="6da641f8-871e-414b-b6fd-ead4ca644738" providerId="ADAL" clId="{36B2BB82-93AD-D24F-BCAC-15A378DD8FEA}" dt="2022-01-25T05:04:20.043" v="17791" actId="478"/>
          <ac:spMkLst>
            <pc:docMk/>
            <pc:sldMk cId="164268266" sldId="367"/>
            <ac:spMk id="3" creationId="{A1340778-B919-4547-89D0-75DAD41CB045}"/>
          </ac:spMkLst>
        </pc:spChg>
        <pc:spChg chg="add mod">
          <ac:chgData name="Henrique Rocha" userId="6da641f8-871e-414b-b6fd-ead4ca644738" providerId="ADAL" clId="{36B2BB82-93AD-D24F-BCAC-15A378DD8FEA}" dt="2022-01-25T05:05:37.349" v="17890" actId="14100"/>
          <ac:spMkLst>
            <pc:docMk/>
            <pc:sldMk cId="164268266" sldId="367"/>
            <ac:spMk id="6" creationId="{7055C4EB-037A-284F-A2CF-AA50C881D5FF}"/>
          </ac:spMkLst>
        </pc:spChg>
        <pc:spChg chg="add mod">
          <ac:chgData name="Henrique Rocha" userId="6da641f8-871e-414b-b6fd-ead4ca644738" providerId="ADAL" clId="{36B2BB82-93AD-D24F-BCAC-15A378DD8FEA}" dt="2022-01-25T05:05:42.828" v="17891" actId="207"/>
          <ac:spMkLst>
            <pc:docMk/>
            <pc:sldMk cId="164268266" sldId="367"/>
            <ac:spMk id="7" creationId="{323AE16E-47AB-9D48-B04B-47E226997FD2}"/>
          </ac:spMkLst>
        </pc:spChg>
      </pc:sldChg>
      <pc:sldChg chg="addSp delSp modSp new mod">
        <pc:chgData name="Henrique Rocha" userId="6da641f8-871e-414b-b6fd-ead4ca644738" providerId="ADAL" clId="{36B2BB82-93AD-D24F-BCAC-15A378DD8FEA}" dt="2022-01-25T05:06:59.498" v="17944" actId="1076"/>
        <pc:sldMkLst>
          <pc:docMk/>
          <pc:sldMk cId="904148805" sldId="368"/>
        </pc:sldMkLst>
        <pc:spChg chg="mod">
          <ac:chgData name="Henrique Rocha" userId="6da641f8-871e-414b-b6fd-ead4ca644738" providerId="ADAL" clId="{36B2BB82-93AD-D24F-BCAC-15A378DD8FEA}" dt="2022-01-25T05:06:29.484" v="17929" actId="20577"/>
          <ac:spMkLst>
            <pc:docMk/>
            <pc:sldMk cId="904148805" sldId="368"/>
            <ac:spMk id="2" creationId="{4578B15F-6720-DE41-8B9C-040410B596F0}"/>
          </ac:spMkLst>
        </pc:spChg>
        <pc:spChg chg="del">
          <ac:chgData name="Henrique Rocha" userId="6da641f8-871e-414b-b6fd-ead4ca644738" providerId="ADAL" clId="{36B2BB82-93AD-D24F-BCAC-15A378DD8FEA}" dt="2022-01-25T05:06:46.802" v="17930"/>
          <ac:spMkLst>
            <pc:docMk/>
            <pc:sldMk cId="904148805" sldId="368"/>
            <ac:spMk id="3" creationId="{8B7DF1B3-7ADF-DB4C-95E8-6EEAB1759079}"/>
          </ac:spMkLst>
        </pc:spChg>
        <pc:picChg chg="add mod">
          <ac:chgData name="Henrique Rocha" userId="6da641f8-871e-414b-b6fd-ead4ca644738" providerId="ADAL" clId="{36B2BB82-93AD-D24F-BCAC-15A378DD8FEA}" dt="2022-01-25T05:06:59.498" v="17944" actId="1076"/>
          <ac:picMkLst>
            <pc:docMk/>
            <pc:sldMk cId="904148805" sldId="368"/>
            <ac:picMk id="6" creationId="{14516BEA-85EF-1E4D-A71E-13F53E55C3D8}"/>
          </ac:picMkLst>
        </pc:picChg>
      </pc:sldChg>
      <pc:sldChg chg="addSp modSp new mod">
        <pc:chgData name="Henrique Rocha" userId="6da641f8-871e-414b-b6fd-ead4ca644738" providerId="ADAL" clId="{36B2BB82-93AD-D24F-BCAC-15A378DD8FEA}" dt="2022-01-25T05:12:16.908" v="18298" actId="20577"/>
        <pc:sldMkLst>
          <pc:docMk/>
          <pc:sldMk cId="1796213894" sldId="369"/>
        </pc:sldMkLst>
        <pc:spChg chg="mod">
          <ac:chgData name="Henrique Rocha" userId="6da641f8-871e-414b-b6fd-ead4ca644738" providerId="ADAL" clId="{36B2BB82-93AD-D24F-BCAC-15A378DD8FEA}" dt="2022-01-25T05:08:48.708" v="17974" actId="20577"/>
          <ac:spMkLst>
            <pc:docMk/>
            <pc:sldMk cId="1796213894" sldId="369"/>
            <ac:spMk id="2" creationId="{BF9B4FBE-6BA4-954E-A530-A2FB622F0645}"/>
          </ac:spMkLst>
        </pc:spChg>
        <pc:spChg chg="mod">
          <ac:chgData name="Henrique Rocha" userId="6da641f8-871e-414b-b6fd-ead4ca644738" providerId="ADAL" clId="{36B2BB82-93AD-D24F-BCAC-15A378DD8FEA}" dt="2022-01-25T05:12:16.908" v="18298" actId="20577"/>
          <ac:spMkLst>
            <pc:docMk/>
            <pc:sldMk cId="1796213894" sldId="369"/>
            <ac:spMk id="3" creationId="{C4F96BFD-4EE8-F540-93F0-D77CE7BAAFF7}"/>
          </ac:spMkLst>
        </pc:spChg>
        <pc:spChg chg="add mod">
          <ac:chgData name="Henrique Rocha" userId="6da641f8-871e-414b-b6fd-ead4ca644738" providerId="ADAL" clId="{36B2BB82-93AD-D24F-BCAC-15A378DD8FEA}" dt="2022-01-25T05:10:25.590" v="18109" actId="1036"/>
          <ac:spMkLst>
            <pc:docMk/>
            <pc:sldMk cId="1796213894" sldId="369"/>
            <ac:spMk id="6" creationId="{B5575E24-E0FB-7C4A-AB80-CD74262B140D}"/>
          </ac:spMkLst>
        </pc:spChg>
        <pc:spChg chg="add mod">
          <ac:chgData name="Henrique Rocha" userId="6da641f8-871e-414b-b6fd-ead4ca644738" providerId="ADAL" clId="{36B2BB82-93AD-D24F-BCAC-15A378DD8FEA}" dt="2022-01-25T05:10:25.590" v="18109" actId="1036"/>
          <ac:spMkLst>
            <pc:docMk/>
            <pc:sldMk cId="1796213894" sldId="369"/>
            <ac:spMk id="7" creationId="{281F7BC8-3AF9-F946-AE60-30E3FA0B3D99}"/>
          </ac:spMkLst>
        </pc:spChg>
      </pc:sldChg>
      <pc:sldChg chg="modSp new mod">
        <pc:chgData name="Henrique Rocha" userId="6da641f8-871e-414b-b6fd-ead4ca644738" providerId="ADAL" clId="{36B2BB82-93AD-D24F-BCAC-15A378DD8FEA}" dt="2022-01-25T05:18:17.899" v="18819" actId="20577"/>
        <pc:sldMkLst>
          <pc:docMk/>
          <pc:sldMk cId="3613250971" sldId="370"/>
        </pc:sldMkLst>
        <pc:spChg chg="mod">
          <ac:chgData name="Henrique Rocha" userId="6da641f8-871e-414b-b6fd-ead4ca644738" providerId="ADAL" clId="{36B2BB82-93AD-D24F-BCAC-15A378DD8FEA}" dt="2022-01-25T05:12:45.584" v="18313" actId="20577"/>
          <ac:spMkLst>
            <pc:docMk/>
            <pc:sldMk cId="3613250971" sldId="370"/>
            <ac:spMk id="2" creationId="{FB5153ED-9CCC-CC4D-824D-CA11356823DC}"/>
          </ac:spMkLst>
        </pc:spChg>
        <pc:spChg chg="mod">
          <ac:chgData name="Henrique Rocha" userId="6da641f8-871e-414b-b6fd-ead4ca644738" providerId="ADAL" clId="{36B2BB82-93AD-D24F-BCAC-15A378DD8FEA}" dt="2022-01-25T05:18:17.899" v="18819" actId="20577"/>
          <ac:spMkLst>
            <pc:docMk/>
            <pc:sldMk cId="3613250971" sldId="370"/>
            <ac:spMk id="3" creationId="{A5712EF6-B6DA-4744-AEA8-B471EDD42519}"/>
          </ac:spMkLst>
        </pc:spChg>
      </pc:sldChg>
      <pc:sldChg chg="modSp new mod ord">
        <pc:chgData name="Henrique Rocha" userId="6da641f8-871e-414b-b6fd-ead4ca644738" providerId="ADAL" clId="{36B2BB82-93AD-D24F-BCAC-15A378DD8FEA}" dt="2022-01-26T02:05:24.321" v="21820" actId="15"/>
        <pc:sldMkLst>
          <pc:docMk/>
          <pc:sldMk cId="3191405832" sldId="371"/>
        </pc:sldMkLst>
        <pc:spChg chg="mod">
          <ac:chgData name="Henrique Rocha" userId="6da641f8-871e-414b-b6fd-ead4ca644738" providerId="ADAL" clId="{36B2BB82-93AD-D24F-BCAC-15A378DD8FEA}" dt="2022-01-26T02:04:29.322" v="21709" actId="20577"/>
          <ac:spMkLst>
            <pc:docMk/>
            <pc:sldMk cId="3191405832" sldId="371"/>
            <ac:spMk id="2" creationId="{78501317-797F-824D-B6D8-548DB5F8D38D}"/>
          </ac:spMkLst>
        </pc:spChg>
        <pc:spChg chg="mod">
          <ac:chgData name="Henrique Rocha" userId="6da641f8-871e-414b-b6fd-ead4ca644738" providerId="ADAL" clId="{36B2BB82-93AD-D24F-BCAC-15A378DD8FEA}" dt="2022-01-26T02:05:24.321" v="21820" actId="15"/>
          <ac:spMkLst>
            <pc:docMk/>
            <pc:sldMk cId="3191405832" sldId="371"/>
            <ac:spMk id="3" creationId="{9C0845E0-22A5-3148-8306-1612DD666356}"/>
          </ac:spMkLst>
        </pc:spChg>
      </pc:sldChg>
      <pc:sldChg chg="modSp new del mod">
        <pc:chgData name="Henrique Rocha" userId="6da641f8-871e-414b-b6fd-ead4ca644738" providerId="ADAL" clId="{36B2BB82-93AD-D24F-BCAC-15A378DD8FEA}" dt="2022-01-26T03:16:28.044" v="21889" actId="2696"/>
        <pc:sldMkLst>
          <pc:docMk/>
          <pc:sldMk cId="3487853122" sldId="372"/>
        </pc:sldMkLst>
        <pc:spChg chg="mod">
          <ac:chgData name="Henrique Rocha" userId="6da641f8-871e-414b-b6fd-ead4ca644738" providerId="ADAL" clId="{36B2BB82-93AD-D24F-BCAC-15A378DD8FEA}" dt="2022-01-25T05:26:54.579" v="18920" actId="20577"/>
          <ac:spMkLst>
            <pc:docMk/>
            <pc:sldMk cId="3487853122" sldId="372"/>
            <ac:spMk id="2" creationId="{BC68C87B-1D80-6946-8A35-67AE5A465A41}"/>
          </ac:spMkLst>
        </pc:spChg>
        <pc:spChg chg="mod">
          <ac:chgData name="Henrique Rocha" userId="6da641f8-871e-414b-b6fd-ead4ca644738" providerId="ADAL" clId="{36B2BB82-93AD-D24F-BCAC-15A378DD8FEA}" dt="2022-01-25T05:27:24.689" v="19021" actId="20577"/>
          <ac:spMkLst>
            <pc:docMk/>
            <pc:sldMk cId="3487853122" sldId="372"/>
            <ac:spMk id="3" creationId="{79B690E2-659E-084F-A114-9CB411460B9F}"/>
          </ac:spMkLst>
        </pc:spChg>
      </pc:sldChg>
      <pc:sldChg chg="modSp add mod">
        <pc:chgData name="Henrique Rocha" userId="6da641f8-871e-414b-b6fd-ead4ca644738" providerId="ADAL" clId="{36B2BB82-93AD-D24F-BCAC-15A378DD8FEA}" dt="2022-01-26T03:16:45.478" v="21899" actId="20577"/>
        <pc:sldMkLst>
          <pc:docMk/>
          <pc:sldMk cId="3830730880" sldId="372"/>
        </pc:sldMkLst>
        <pc:spChg chg="mod">
          <ac:chgData name="Henrique Rocha" userId="6da641f8-871e-414b-b6fd-ead4ca644738" providerId="ADAL" clId="{36B2BB82-93AD-D24F-BCAC-15A378DD8FEA}" dt="2022-01-26T03:16:45.478" v="21899" actId="20577"/>
          <ac:spMkLst>
            <pc:docMk/>
            <pc:sldMk cId="3830730880" sldId="372"/>
            <ac:spMk id="3" creationId="{79B690E2-659E-084F-A114-9CB411460B9F}"/>
          </ac:spMkLst>
        </pc:spChg>
      </pc:sldChg>
      <pc:sldChg chg="modSp add mod">
        <pc:chgData name="Henrique Rocha" userId="6da641f8-871e-414b-b6fd-ead4ca644738" providerId="ADAL" clId="{36B2BB82-93AD-D24F-BCAC-15A378DD8FEA}" dt="2022-01-25T14:28:27.415" v="19153" actId="20577"/>
        <pc:sldMkLst>
          <pc:docMk/>
          <pc:sldMk cId="980385814" sldId="373"/>
        </pc:sldMkLst>
        <pc:spChg chg="mod">
          <ac:chgData name="Henrique Rocha" userId="6da641f8-871e-414b-b6fd-ead4ca644738" providerId="ADAL" clId="{36B2BB82-93AD-D24F-BCAC-15A378DD8FEA}" dt="2022-01-25T14:28:27.415" v="19153" actId="20577"/>
          <ac:spMkLst>
            <pc:docMk/>
            <pc:sldMk cId="980385814" sldId="373"/>
            <ac:spMk id="2" creationId="{93AB74E3-298F-654B-9BD2-C4C0D705E683}"/>
          </ac:spMkLst>
        </pc:spChg>
      </pc:sldChg>
      <pc:sldChg chg="modSp new mod">
        <pc:chgData name="Henrique Rocha" userId="6da641f8-871e-414b-b6fd-ead4ca644738" providerId="ADAL" clId="{36B2BB82-93AD-D24F-BCAC-15A378DD8FEA}" dt="2022-01-26T00:27:31.914" v="19632" actId="20577"/>
        <pc:sldMkLst>
          <pc:docMk/>
          <pc:sldMk cId="4056303824" sldId="374"/>
        </pc:sldMkLst>
        <pc:spChg chg="mod">
          <ac:chgData name="Henrique Rocha" userId="6da641f8-871e-414b-b6fd-ead4ca644738" providerId="ADAL" clId="{36B2BB82-93AD-D24F-BCAC-15A378DD8FEA}" dt="2022-01-25T14:29:26.679" v="19164" actId="20577"/>
          <ac:spMkLst>
            <pc:docMk/>
            <pc:sldMk cId="4056303824" sldId="374"/>
            <ac:spMk id="2" creationId="{16E81496-399C-7E44-9260-17CAD1396B79}"/>
          </ac:spMkLst>
        </pc:spChg>
        <pc:spChg chg="mod">
          <ac:chgData name="Henrique Rocha" userId="6da641f8-871e-414b-b6fd-ead4ca644738" providerId="ADAL" clId="{36B2BB82-93AD-D24F-BCAC-15A378DD8FEA}" dt="2022-01-26T00:27:31.914" v="19632" actId="20577"/>
          <ac:spMkLst>
            <pc:docMk/>
            <pc:sldMk cId="4056303824" sldId="374"/>
            <ac:spMk id="3" creationId="{482A8D55-E518-6C4A-8633-F4AB427BD8B2}"/>
          </ac:spMkLst>
        </pc:spChg>
      </pc:sldChg>
      <pc:sldChg chg="addSp delSp modSp new mod">
        <pc:chgData name="Henrique Rocha" userId="6da641f8-871e-414b-b6fd-ead4ca644738" providerId="ADAL" clId="{36B2BB82-93AD-D24F-BCAC-15A378DD8FEA}" dt="2022-01-26T03:16:49.825" v="21905" actId="20577"/>
        <pc:sldMkLst>
          <pc:docMk/>
          <pc:sldMk cId="2565182116" sldId="375"/>
        </pc:sldMkLst>
        <pc:spChg chg="mod">
          <ac:chgData name="Henrique Rocha" userId="6da641f8-871e-414b-b6fd-ead4ca644738" providerId="ADAL" clId="{36B2BB82-93AD-D24F-BCAC-15A378DD8FEA}" dt="2022-01-26T03:16:49.825" v="21905" actId="20577"/>
          <ac:spMkLst>
            <pc:docMk/>
            <pc:sldMk cId="2565182116" sldId="375"/>
            <ac:spMk id="2" creationId="{84358DC4-FE50-8146-B7B9-02C74E39A6DA}"/>
          </ac:spMkLst>
        </pc:spChg>
        <pc:spChg chg="del">
          <ac:chgData name="Henrique Rocha" userId="6da641f8-871e-414b-b6fd-ead4ca644738" providerId="ADAL" clId="{36B2BB82-93AD-D24F-BCAC-15A378DD8FEA}" dt="2022-01-26T00:34:27.363" v="19634"/>
          <ac:spMkLst>
            <pc:docMk/>
            <pc:sldMk cId="2565182116" sldId="375"/>
            <ac:spMk id="3" creationId="{CBE2B0D1-72E9-AD42-A82A-645B3CBC260C}"/>
          </ac:spMkLst>
        </pc:spChg>
        <pc:picChg chg="add mod">
          <ac:chgData name="Henrique Rocha" userId="6da641f8-871e-414b-b6fd-ead4ca644738" providerId="ADAL" clId="{36B2BB82-93AD-D24F-BCAC-15A378DD8FEA}" dt="2022-01-26T03:02:07.309" v="21888" actId="1076"/>
          <ac:picMkLst>
            <pc:docMk/>
            <pc:sldMk cId="2565182116" sldId="375"/>
            <ac:picMk id="6" creationId="{86AB8F23-5487-EB4B-889F-1A620D5A5FFD}"/>
          </ac:picMkLst>
        </pc:picChg>
      </pc:sldChg>
      <pc:sldChg chg="addSp delSp modSp new mod modClrScheme chgLayout">
        <pc:chgData name="Henrique Rocha" userId="6da641f8-871e-414b-b6fd-ead4ca644738" providerId="ADAL" clId="{36B2BB82-93AD-D24F-BCAC-15A378DD8FEA}" dt="2022-01-26T01:03:36.255" v="20095" actId="20577"/>
        <pc:sldMkLst>
          <pc:docMk/>
          <pc:sldMk cId="2394026486" sldId="376"/>
        </pc:sldMkLst>
        <pc:spChg chg="mod ord">
          <ac:chgData name="Henrique Rocha" userId="6da641f8-871e-414b-b6fd-ead4ca644738" providerId="ADAL" clId="{36B2BB82-93AD-D24F-BCAC-15A378DD8FEA}" dt="2022-01-26T01:03:32.606" v="20089" actId="20577"/>
          <ac:spMkLst>
            <pc:docMk/>
            <pc:sldMk cId="2394026486" sldId="376"/>
            <ac:spMk id="2" creationId="{B9B1D858-50A8-4A45-BBB1-A43806A440A1}"/>
          </ac:spMkLst>
        </pc:spChg>
        <pc:spChg chg="del">
          <ac:chgData name="Henrique Rocha" userId="6da641f8-871e-414b-b6fd-ead4ca644738" providerId="ADAL" clId="{36B2BB82-93AD-D24F-BCAC-15A378DD8FEA}" dt="2022-01-26T00:36:10.584" v="19704"/>
          <ac:spMkLst>
            <pc:docMk/>
            <pc:sldMk cId="2394026486" sldId="376"/>
            <ac:spMk id="3" creationId="{39F2D60A-DAF4-2A43-9C03-67B70590AA1A}"/>
          </ac:spMkLst>
        </pc:spChg>
        <pc:spChg chg="mod ord">
          <ac:chgData name="Henrique Rocha" userId="6da641f8-871e-414b-b6fd-ead4ca644738" providerId="ADAL" clId="{36B2BB82-93AD-D24F-BCAC-15A378DD8FEA}" dt="2022-01-26T00:55:05.601" v="19709" actId="700"/>
          <ac:spMkLst>
            <pc:docMk/>
            <pc:sldMk cId="2394026486" sldId="376"/>
            <ac:spMk id="4" creationId="{590E2B5F-FAA1-5B47-8D9D-AC2EC82A4E29}"/>
          </ac:spMkLst>
        </pc:spChg>
        <pc:spChg chg="mod ord">
          <ac:chgData name="Henrique Rocha" userId="6da641f8-871e-414b-b6fd-ead4ca644738" providerId="ADAL" clId="{36B2BB82-93AD-D24F-BCAC-15A378DD8FEA}" dt="2022-01-26T00:55:05.601" v="19709" actId="700"/>
          <ac:spMkLst>
            <pc:docMk/>
            <pc:sldMk cId="2394026486" sldId="376"/>
            <ac:spMk id="5" creationId="{9EE06546-BB7B-444F-9C17-84955D22BC2E}"/>
          </ac:spMkLst>
        </pc:spChg>
        <pc:spChg chg="add mod ord">
          <ac:chgData name="Henrique Rocha" userId="6da641f8-871e-414b-b6fd-ead4ca644738" providerId="ADAL" clId="{36B2BB82-93AD-D24F-BCAC-15A378DD8FEA}" dt="2022-01-26T01:03:36.255" v="20095" actId="20577"/>
          <ac:spMkLst>
            <pc:docMk/>
            <pc:sldMk cId="2394026486" sldId="376"/>
            <ac:spMk id="7" creationId="{125F9388-389F-5D4A-84EE-A0C01F050A65}"/>
          </ac:spMkLst>
        </pc:spChg>
        <pc:picChg chg="add mod ord modCrop">
          <ac:chgData name="Henrique Rocha" userId="6da641f8-871e-414b-b6fd-ead4ca644738" providerId="ADAL" clId="{36B2BB82-93AD-D24F-BCAC-15A378DD8FEA}" dt="2022-01-26T00:59:14.798" v="19813" actId="1035"/>
          <ac:picMkLst>
            <pc:docMk/>
            <pc:sldMk cId="2394026486" sldId="376"/>
            <ac:picMk id="6" creationId="{A8DEF9E3-25A8-B848-A681-E86962AFE439}"/>
          </ac:picMkLst>
        </pc:picChg>
      </pc:sldChg>
      <pc:sldChg chg="addSp delSp modSp new mod">
        <pc:chgData name="Henrique Rocha" userId="6da641f8-871e-414b-b6fd-ead4ca644738" providerId="ADAL" clId="{36B2BB82-93AD-D24F-BCAC-15A378DD8FEA}" dt="2022-01-26T01:41:14.467" v="20979" actId="20577"/>
        <pc:sldMkLst>
          <pc:docMk/>
          <pc:sldMk cId="475244296" sldId="377"/>
        </pc:sldMkLst>
        <pc:spChg chg="mod">
          <ac:chgData name="Henrique Rocha" userId="6da641f8-871e-414b-b6fd-ead4ca644738" providerId="ADAL" clId="{36B2BB82-93AD-D24F-BCAC-15A378DD8FEA}" dt="2022-01-26T01:16:50.251" v="20516" actId="20577"/>
          <ac:spMkLst>
            <pc:docMk/>
            <pc:sldMk cId="475244296" sldId="377"/>
            <ac:spMk id="2" creationId="{2947CBC5-14A2-BD44-B59E-65261A2D067D}"/>
          </ac:spMkLst>
        </pc:spChg>
        <pc:spChg chg="mod">
          <ac:chgData name="Henrique Rocha" userId="6da641f8-871e-414b-b6fd-ead4ca644738" providerId="ADAL" clId="{36B2BB82-93AD-D24F-BCAC-15A378DD8FEA}" dt="2022-01-26T01:41:14.467" v="20979" actId="20577"/>
          <ac:spMkLst>
            <pc:docMk/>
            <pc:sldMk cId="475244296" sldId="377"/>
            <ac:spMk id="3" creationId="{02A42CF0-628A-1C4D-945B-D6A90BF28BF4}"/>
          </ac:spMkLst>
        </pc:spChg>
        <pc:picChg chg="add mod">
          <ac:chgData name="Henrique Rocha" userId="6da641f8-871e-414b-b6fd-ead4ca644738" providerId="ADAL" clId="{36B2BB82-93AD-D24F-BCAC-15A378DD8FEA}" dt="2022-01-26T01:19:08.063" v="20635" actId="1076"/>
          <ac:picMkLst>
            <pc:docMk/>
            <pc:sldMk cId="475244296" sldId="377"/>
            <ac:picMk id="6" creationId="{19698A6B-3429-3846-9210-029599FC784F}"/>
          </ac:picMkLst>
        </pc:picChg>
        <pc:picChg chg="add del mod">
          <ac:chgData name="Henrique Rocha" userId="6da641f8-871e-414b-b6fd-ead4ca644738" providerId="ADAL" clId="{36B2BB82-93AD-D24F-BCAC-15A378DD8FEA}" dt="2022-01-26T01:18:51.246" v="20629" actId="478"/>
          <ac:picMkLst>
            <pc:docMk/>
            <pc:sldMk cId="475244296" sldId="377"/>
            <ac:picMk id="7" creationId="{C9083C09-FAEC-9F44-A801-40EE216086BD}"/>
          </ac:picMkLst>
        </pc:picChg>
      </pc:sldChg>
      <pc:sldChg chg="addSp modSp new mod">
        <pc:chgData name="Henrique Rocha" userId="6da641f8-871e-414b-b6fd-ead4ca644738" providerId="ADAL" clId="{36B2BB82-93AD-D24F-BCAC-15A378DD8FEA}" dt="2022-01-26T01:06:51.060" v="20167" actId="20577"/>
        <pc:sldMkLst>
          <pc:docMk/>
          <pc:sldMk cId="2813055504" sldId="378"/>
        </pc:sldMkLst>
        <pc:spChg chg="mod">
          <ac:chgData name="Henrique Rocha" userId="6da641f8-871e-414b-b6fd-ead4ca644738" providerId="ADAL" clId="{36B2BB82-93AD-D24F-BCAC-15A378DD8FEA}" dt="2022-01-26T01:06:51.060" v="20167" actId="20577"/>
          <ac:spMkLst>
            <pc:docMk/>
            <pc:sldMk cId="2813055504" sldId="378"/>
            <ac:spMk id="2" creationId="{33CFDE33-4F74-C549-8EAF-03FF61B39E8E}"/>
          </ac:spMkLst>
        </pc:spChg>
        <pc:picChg chg="add mod modCrop">
          <ac:chgData name="Henrique Rocha" userId="6da641f8-871e-414b-b6fd-ead4ca644738" providerId="ADAL" clId="{36B2BB82-93AD-D24F-BCAC-15A378DD8FEA}" dt="2022-01-26T01:06:09.755" v="20135" actId="732"/>
          <ac:picMkLst>
            <pc:docMk/>
            <pc:sldMk cId="2813055504" sldId="378"/>
            <ac:picMk id="7" creationId="{41C3BC87-3F68-434D-95E4-9D4121B524B9}"/>
          </ac:picMkLst>
        </pc:picChg>
      </pc:sldChg>
      <pc:sldChg chg="addSp delSp modSp new mod modClrScheme chgLayout">
        <pc:chgData name="Henrique Rocha" userId="6da641f8-871e-414b-b6fd-ead4ca644738" providerId="ADAL" clId="{36B2BB82-93AD-D24F-BCAC-15A378DD8FEA}" dt="2022-01-26T01:10:27.353" v="20207" actId="1076"/>
        <pc:sldMkLst>
          <pc:docMk/>
          <pc:sldMk cId="3780258190" sldId="379"/>
        </pc:sldMkLst>
        <pc:spChg chg="del mod ord">
          <ac:chgData name="Henrique Rocha" userId="6da641f8-871e-414b-b6fd-ead4ca644738" providerId="ADAL" clId="{36B2BB82-93AD-D24F-BCAC-15A378DD8FEA}" dt="2022-01-26T01:07:50.673" v="20171" actId="700"/>
          <ac:spMkLst>
            <pc:docMk/>
            <pc:sldMk cId="3780258190" sldId="379"/>
            <ac:spMk id="2" creationId="{B056478F-5FCC-0447-86BA-E7593D115235}"/>
          </ac:spMkLst>
        </pc:spChg>
        <pc:spChg chg="del mod ord">
          <ac:chgData name="Henrique Rocha" userId="6da641f8-871e-414b-b6fd-ead4ca644738" providerId="ADAL" clId="{36B2BB82-93AD-D24F-BCAC-15A378DD8FEA}" dt="2022-01-26T01:07:50.673" v="20171" actId="700"/>
          <ac:spMkLst>
            <pc:docMk/>
            <pc:sldMk cId="3780258190" sldId="379"/>
            <ac:spMk id="3" creationId="{2FAA327A-99C5-534B-819F-D257DE51EB86}"/>
          </ac:spMkLst>
        </pc:spChg>
        <pc:spChg chg="del">
          <ac:chgData name="Henrique Rocha" userId="6da641f8-871e-414b-b6fd-ead4ca644738" providerId="ADAL" clId="{36B2BB82-93AD-D24F-BCAC-15A378DD8FEA}" dt="2022-01-26T01:07:50.673" v="20171" actId="700"/>
          <ac:spMkLst>
            <pc:docMk/>
            <pc:sldMk cId="3780258190" sldId="379"/>
            <ac:spMk id="4" creationId="{28C028E1-3C0F-5744-833D-77F3B9690DAB}"/>
          </ac:spMkLst>
        </pc:spChg>
        <pc:spChg chg="mod ord">
          <ac:chgData name="Henrique Rocha" userId="6da641f8-871e-414b-b6fd-ead4ca644738" providerId="ADAL" clId="{36B2BB82-93AD-D24F-BCAC-15A378DD8FEA}" dt="2022-01-26T01:07:50.673" v="20171" actId="700"/>
          <ac:spMkLst>
            <pc:docMk/>
            <pc:sldMk cId="3780258190" sldId="379"/>
            <ac:spMk id="5" creationId="{E4773966-CCCE-1C47-8407-02282F1BAF3F}"/>
          </ac:spMkLst>
        </pc:spChg>
        <pc:spChg chg="mod ord">
          <ac:chgData name="Henrique Rocha" userId="6da641f8-871e-414b-b6fd-ead4ca644738" providerId="ADAL" clId="{36B2BB82-93AD-D24F-BCAC-15A378DD8FEA}" dt="2022-01-26T01:07:50.673" v="20171" actId="700"/>
          <ac:spMkLst>
            <pc:docMk/>
            <pc:sldMk cId="3780258190" sldId="379"/>
            <ac:spMk id="6" creationId="{AE2859C4-9370-C744-B16C-5523DD45DF08}"/>
          </ac:spMkLst>
        </pc:spChg>
        <pc:spChg chg="add mod ord">
          <ac:chgData name="Henrique Rocha" userId="6da641f8-871e-414b-b6fd-ead4ca644738" providerId="ADAL" clId="{36B2BB82-93AD-D24F-BCAC-15A378DD8FEA}" dt="2022-01-26T01:08:51.527" v="20188" actId="20577"/>
          <ac:spMkLst>
            <pc:docMk/>
            <pc:sldMk cId="3780258190" sldId="379"/>
            <ac:spMk id="7" creationId="{86B0A488-6318-2F47-9C88-B5A09567A5FF}"/>
          </ac:spMkLst>
        </pc:spChg>
        <pc:spChg chg="add del mod ord">
          <ac:chgData name="Henrique Rocha" userId="6da641f8-871e-414b-b6fd-ead4ca644738" providerId="ADAL" clId="{36B2BB82-93AD-D24F-BCAC-15A378DD8FEA}" dt="2022-01-26T01:09:56.609" v="20197" actId="478"/>
          <ac:spMkLst>
            <pc:docMk/>
            <pc:sldMk cId="3780258190" sldId="379"/>
            <ac:spMk id="8" creationId="{28FC5B53-3B2C-084A-B7AD-443CA19E6792}"/>
          </ac:spMkLst>
        </pc:spChg>
        <pc:picChg chg="add del mod">
          <ac:chgData name="Henrique Rocha" userId="6da641f8-871e-414b-b6fd-ead4ca644738" providerId="ADAL" clId="{36B2BB82-93AD-D24F-BCAC-15A378DD8FEA}" dt="2022-01-26T01:09:15.583" v="20190"/>
          <ac:picMkLst>
            <pc:docMk/>
            <pc:sldMk cId="3780258190" sldId="379"/>
            <ac:picMk id="9" creationId="{5D5CC2A7-5A1D-A843-AD81-6EB895FBF964}"/>
          </ac:picMkLst>
        </pc:picChg>
        <pc:picChg chg="add mod">
          <ac:chgData name="Henrique Rocha" userId="6da641f8-871e-414b-b6fd-ead4ca644738" providerId="ADAL" clId="{36B2BB82-93AD-D24F-BCAC-15A378DD8FEA}" dt="2022-01-26T01:10:25.368" v="20206" actId="1076"/>
          <ac:picMkLst>
            <pc:docMk/>
            <pc:sldMk cId="3780258190" sldId="379"/>
            <ac:picMk id="10" creationId="{61C81C3E-3B3E-DF47-8574-28201C43637F}"/>
          </ac:picMkLst>
        </pc:picChg>
        <pc:picChg chg="add mod">
          <ac:chgData name="Henrique Rocha" userId="6da641f8-871e-414b-b6fd-ead4ca644738" providerId="ADAL" clId="{36B2BB82-93AD-D24F-BCAC-15A378DD8FEA}" dt="2022-01-26T01:10:27.353" v="20207" actId="1076"/>
          <ac:picMkLst>
            <pc:docMk/>
            <pc:sldMk cId="3780258190" sldId="379"/>
            <ac:picMk id="11" creationId="{A0D3F334-619C-274A-864E-BDF998A98A8C}"/>
          </ac:picMkLst>
        </pc:picChg>
      </pc:sldChg>
      <pc:sldChg chg="modSp add mod">
        <pc:chgData name="Henrique Rocha" userId="6da641f8-871e-414b-b6fd-ead4ca644738" providerId="ADAL" clId="{36B2BB82-93AD-D24F-BCAC-15A378DD8FEA}" dt="2022-01-26T01:07:20.637" v="20170" actId="18131"/>
        <pc:sldMkLst>
          <pc:docMk/>
          <pc:sldMk cId="1457924966" sldId="380"/>
        </pc:sldMkLst>
        <pc:picChg chg="mod modCrop">
          <ac:chgData name="Henrique Rocha" userId="6da641f8-871e-414b-b6fd-ead4ca644738" providerId="ADAL" clId="{36B2BB82-93AD-D24F-BCAC-15A378DD8FEA}" dt="2022-01-26T01:07:20.637" v="20170" actId="18131"/>
          <ac:picMkLst>
            <pc:docMk/>
            <pc:sldMk cId="1457924966" sldId="380"/>
            <ac:picMk id="7" creationId="{41C3BC87-3F68-434D-95E4-9D4121B524B9}"/>
          </ac:picMkLst>
        </pc:picChg>
      </pc:sldChg>
      <pc:sldChg chg="addSp delSp modSp new mod">
        <pc:chgData name="Henrique Rocha" userId="6da641f8-871e-414b-b6fd-ead4ca644738" providerId="ADAL" clId="{36B2BB82-93AD-D24F-BCAC-15A378DD8FEA}" dt="2022-01-26T01:11:23.900" v="20228" actId="1076"/>
        <pc:sldMkLst>
          <pc:docMk/>
          <pc:sldMk cId="3799985710" sldId="381"/>
        </pc:sldMkLst>
        <pc:spChg chg="mod">
          <ac:chgData name="Henrique Rocha" userId="6da641f8-871e-414b-b6fd-ead4ca644738" providerId="ADAL" clId="{36B2BB82-93AD-D24F-BCAC-15A378DD8FEA}" dt="2022-01-26T01:11:11.962" v="20223" actId="20577"/>
          <ac:spMkLst>
            <pc:docMk/>
            <pc:sldMk cId="3799985710" sldId="381"/>
            <ac:spMk id="2" creationId="{E93FB526-C2BF-7140-B6CC-EDFE41448BB3}"/>
          </ac:spMkLst>
        </pc:spChg>
        <pc:spChg chg="del">
          <ac:chgData name="Henrique Rocha" userId="6da641f8-871e-414b-b6fd-ead4ca644738" providerId="ADAL" clId="{36B2BB82-93AD-D24F-BCAC-15A378DD8FEA}" dt="2022-01-26T01:11:14.887" v="20224"/>
          <ac:spMkLst>
            <pc:docMk/>
            <pc:sldMk cId="3799985710" sldId="381"/>
            <ac:spMk id="3" creationId="{92CF1A18-25E6-134A-B7AA-D6E01C9B8987}"/>
          </ac:spMkLst>
        </pc:spChg>
        <pc:picChg chg="add mod">
          <ac:chgData name="Henrique Rocha" userId="6da641f8-871e-414b-b6fd-ead4ca644738" providerId="ADAL" clId="{36B2BB82-93AD-D24F-BCAC-15A378DD8FEA}" dt="2022-01-26T01:11:23.900" v="20228" actId="1076"/>
          <ac:picMkLst>
            <pc:docMk/>
            <pc:sldMk cId="3799985710" sldId="381"/>
            <ac:picMk id="6" creationId="{362C6544-97D4-E14E-8830-F7063B06FD8E}"/>
          </ac:picMkLst>
        </pc:picChg>
      </pc:sldChg>
      <pc:sldChg chg="modSp new mod">
        <pc:chgData name="Henrique Rocha" userId="6da641f8-871e-414b-b6fd-ead4ca644738" providerId="ADAL" clId="{36B2BB82-93AD-D24F-BCAC-15A378DD8FEA}" dt="2022-01-26T01:15:21.100" v="20452" actId="20577"/>
        <pc:sldMkLst>
          <pc:docMk/>
          <pc:sldMk cId="207630550" sldId="382"/>
        </pc:sldMkLst>
        <pc:spChg chg="mod">
          <ac:chgData name="Henrique Rocha" userId="6da641f8-871e-414b-b6fd-ead4ca644738" providerId="ADAL" clId="{36B2BB82-93AD-D24F-BCAC-15A378DD8FEA}" dt="2022-01-26T01:12:02.401" v="20243" actId="20577"/>
          <ac:spMkLst>
            <pc:docMk/>
            <pc:sldMk cId="207630550" sldId="382"/>
            <ac:spMk id="2" creationId="{094176F8-7F97-2F46-B891-3FC367F56D7B}"/>
          </ac:spMkLst>
        </pc:spChg>
        <pc:spChg chg="mod">
          <ac:chgData name="Henrique Rocha" userId="6da641f8-871e-414b-b6fd-ead4ca644738" providerId="ADAL" clId="{36B2BB82-93AD-D24F-BCAC-15A378DD8FEA}" dt="2022-01-26T01:15:21.100" v="20452" actId="20577"/>
          <ac:spMkLst>
            <pc:docMk/>
            <pc:sldMk cId="207630550" sldId="382"/>
            <ac:spMk id="3" creationId="{8A83F6B7-6DE3-E943-88CC-098024216636}"/>
          </ac:spMkLst>
        </pc:spChg>
      </pc:sldChg>
      <pc:sldChg chg="addSp delSp modSp new mod modClrScheme chgLayout">
        <pc:chgData name="Henrique Rocha" userId="6da641f8-871e-414b-b6fd-ead4ca644738" providerId="ADAL" clId="{36B2BB82-93AD-D24F-BCAC-15A378DD8FEA}" dt="2022-01-26T01:32:33.629" v="20710" actId="15"/>
        <pc:sldMkLst>
          <pc:docMk/>
          <pc:sldMk cId="126875700" sldId="383"/>
        </pc:sldMkLst>
        <pc:spChg chg="mod ord">
          <ac:chgData name="Henrique Rocha" userId="6da641f8-871e-414b-b6fd-ead4ca644738" providerId="ADAL" clId="{36B2BB82-93AD-D24F-BCAC-15A378DD8FEA}" dt="2022-01-26T01:24:46.961" v="20680" actId="700"/>
          <ac:spMkLst>
            <pc:docMk/>
            <pc:sldMk cId="126875700" sldId="383"/>
            <ac:spMk id="2" creationId="{3579B376-834A-AD4C-99A2-B7AD111D9DD0}"/>
          </ac:spMkLst>
        </pc:spChg>
        <pc:spChg chg="del">
          <ac:chgData name="Henrique Rocha" userId="6da641f8-871e-414b-b6fd-ead4ca644738" providerId="ADAL" clId="{36B2BB82-93AD-D24F-BCAC-15A378DD8FEA}" dt="2022-01-26T01:23:39.586" v="20662" actId="931"/>
          <ac:spMkLst>
            <pc:docMk/>
            <pc:sldMk cId="126875700" sldId="383"/>
            <ac:spMk id="3" creationId="{848A4AD6-E483-8A41-B99F-AA21B262FD9B}"/>
          </ac:spMkLst>
        </pc:spChg>
        <pc:spChg chg="mod ord">
          <ac:chgData name="Henrique Rocha" userId="6da641f8-871e-414b-b6fd-ead4ca644738" providerId="ADAL" clId="{36B2BB82-93AD-D24F-BCAC-15A378DD8FEA}" dt="2022-01-26T01:24:46.961" v="20680" actId="700"/>
          <ac:spMkLst>
            <pc:docMk/>
            <pc:sldMk cId="126875700" sldId="383"/>
            <ac:spMk id="4" creationId="{08E695BB-E02F-5341-95F1-4CE169E1ABEB}"/>
          </ac:spMkLst>
        </pc:spChg>
        <pc:spChg chg="mod ord">
          <ac:chgData name="Henrique Rocha" userId="6da641f8-871e-414b-b6fd-ead4ca644738" providerId="ADAL" clId="{36B2BB82-93AD-D24F-BCAC-15A378DD8FEA}" dt="2022-01-26T01:24:46.961" v="20680" actId="700"/>
          <ac:spMkLst>
            <pc:docMk/>
            <pc:sldMk cId="126875700" sldId="383"/>
            <ac:spMk id="5" creationId="{1D21D1D9-2CEC-4F41-82FF-9058FF29AC47}"/>
          </ac:spMkLst>
        </pc:spChg>
        <pc:spChg chg="add del mod">
          <ac:chgData name="Henrique Rocha" userId="6da641f8-871e-414b-b6fd-ead4ca644738" providerId="ADAL" clId="{36B2BB82-93AD-D24F-BCAC-15A378DD8FEA}" dt="2022-01-26T01:24:41.586" v="20679" actId="478"/>
          <ac:spMkLst>
            <pc:docMk/>
            <pc:sldMk cId="126875700" sldId="383"/>
            <ac:spMk id="9" creationId="{17A2B7EA-CF0D-E941-8DB8-939325955099}"/>
          </ac:spMkLst>
        </pc:spChg>
        <pc:spChg chg="add mod ord">
          <ac:chgData name="Henrique Rocha" userId="6da641f8-871e-414b-b6fd-ead4ca644738" providerId="ADAL" clId="{36B2BB82-93AD-D24F-BCAC-15A378DD8FEA}" dt="2022-01-26T01:32:33.629" v="20710" actId="15"/>
          <ac:spMkLst>
            <pc:docMk/>
            <pc:sldMk cId="126875700" sldId="383"/>
            <ac:spMk id="10" creationId="{D380EFF5-ED99-DC49-8AA6-924C3D15DD40}"/>
          </ac:spMkLst>
        </pc:spChg>
        <pc:picChg chg="add mod ord">
          <ac:chgData name="Henrique Rocha" userId="6da641f8-871e-414b-b6fd-ead4ca644738" providerId="ADAL" clId="{36B2BB82-93AD-D24F-BCAC-15A378DD8FEA}" dt="2022-01-26T01:29:54.388" v="20691" actId="1076"/>
          <ac:picMkLst>
            <pc:docMk/>
            <pc:sldMk cId="126875700" sldId="383"/>
            <ac:picMk id="7" creationId="{1B5CBA4E-6D89-F843-92E1-8B342F17A475}"/>
          </ac:picMkLst>
        </pc:picChg>
      </pc:sldChg>
      <pc:sldChg chg="addSp delSp modSp new mod modClrScheme chgLayout">
        <pc:chgData name="Henrique Rocha" userId="6da641f8-871e-414b-b6fd-ead4ca644738" providerId="ADAL" clId="{36B2BB82-93AD-D24F-BCAC-15A378DD8FEA}" dt="2022-01-26T01:36:01.020" v="20950" actId="1076"/>
        <pc:sldMkLst>
          <pc:docMk/>
          <pc:sldMk cId="1593407826" sldId="384"/>
        </pc:sldMkLst>
        <pc:spChg chg="del mod ord">
          <ac:chgData name="Henrique Rocha" userId="6da641f8-871e-414b-b6fd-ead4ca644738" providerId="ADAL" clId="{36B2BB82-93AD-D24F-BCAC-15A378DD8FEA}" dt="2022-01-26T01:32:49.540" v="20712" actId="700"/>
          <ac:spMkLst>
            <pc:docMk/>
            <pc:sldMk cId="1593407826" sldId="384"/>
            <ac:spMk id="2" creationId="{6D5C90C9-7C75-2A4E-A6E0-A24F6E5BD3E9}"/>
          </ac:spMkLst>
        </pc:spChg>
        <pc:spChg chg="del mod ord">
          <ac:chgData name="Henrique Rocha" userId="6da641f8-871e-414b-b6fd-ead4ca644738" providerId="ADAL" clId="{36B2BB82-93AD-D24F-BCAC-15A378DD8FEA}" dt="2022-01-26T01:32:49.540" v="20712" actId="700"/>
          <ac:spMkLst>
            <pc:docMk/>
            <pc:sldMk cId="1593407826" sldId="384"/>
            <ac:spMk id="3" creationId="{7423A251-F38E-844B-A32C-2B1E0443B84D}"/>
          </ac:spMkLst>
        </pc:spChg>
        <pc:spChg chg="del">
          <ac:chgData name="Henrique Rocha" userId="6da641f8-871e-414b-b6fd-ead4ca644738" providerId="ADAL" clId="{36B2BB82-93AD-D24F-BCAC-15A378DD8FEA}" dt="2022-01-26T01:32:49.540" v="20712" actId="700"/>
          <ac:spMkLst>
            <pc:docMk/>
            <pc:sldMk cId="1593407826" sldId="384"/>
            <ac:spMk id="4" creationId="{2F7790DD-64C2-AC48-A32C-745F819E6341}"/>
          </ac:spMkLst>
        </pc:spChg>
        <pc:spChg chg="mod ord">
          <ac:chgData name="Henrique Rocha" userId="6da641f8-871e-414b-b6fd-ead4ca644738" providerId="ADAL" clId="{36B2BB82-93AD-D24F-BCAC-15A378DD8FEA}" dt="2022-01-26T01:32:49.540" v="20712" actId="700"/>
          <ac:spMkLst>
            <pc:docMk/>
            <pc:sldMk cId="1593407826" sldId="384"/>
            <ac:spMk id="5" creationId="{2E96440F-F3E9-E14B-BD6E-67A625D78CE0}"/>
          </ac:spMkLst>
        </pc:spChg>
        <pc:spChg chg="mod ord">
          <ac:chgData name="Henrique Rocha" userId="6da641f8-871e-414b-b6fd-ead4ca644738" providerId="ADAL" clId="{36B2BB82-93AD-D24F-BCAC-15A378DD8FEA}" dt="2022-01-26T01:32:49.540" v="20712" actId="700"/>
          <ac:spMkLst>
            <pc:docMk/>
            <pc:sldMk cId="1593407826" sldId="384"/>
            <ac:spMk id="6" creationId="{AE6474EF-5279-B244-88F0-DCF62DA7F067}"/>
          </ac:spMkLst>
        </pc:spChg>
        <pc:spChg chg="add mod ord">
          <ac:chgData name="Henrique Rocha" userId="6da641f8-871e-414b-b6fd-ead4ca644738" providerId="ADAL" clId="{36B2BB82-93AD-D24F-BCAC-15A378DD8FEA}" dt="2022-01-26T01:32:54.548" v="20723" actId="20577"/>
          <ac:spMkLst>
            <pc:docMk/>
            <pc:sldMk cId="1593407826" sldId="384"/>
            <ac:spMk id="7" creationId="{E3010C72-2C89-6C4C-8B41-7B05C1B7BF41}"/>
          </ac:spMkLst>
        </pc:spChg>
        <pc:spChg chg="add mod ord">
          <ac:chgData name="Henrique Rocha" userId="6da641f8-871e-414b-b6fd-ead4ca644738" providerId="ADAL" clId="{36B2BB82-93AD-D24F-BCAC-15A378DD8FEA}" dt="2022-01-26T01:35:55.579" v="20948" actId="20577"/>
          <ac:spMkLst>
            <pc:docMk/>
            <pc:sldMk cId="1593407826" sldId="384"/>
            <ac:spMk id="8" creationId="{D2518FCF-6949-B244-80DD-7E675DF93FA1}"/>
          </ac:spMkLst>
        </pc:spChg>
        <pc:picChg chg="add mod">
          <ac:chgData name="Henrique Rocha" userId="6da641f8-871e-414b-b6fd-ead4ca644738" providerId="ADAL" clId="{36B2BB82-93AD-D24F-BCAC-15A378DD8FEA}" dt="2022-01-26T01:36:01.020" v="20950" actId="1076"/>
          <ac:picMkLst>
            <pc:docMk/>
            <pc:sldMk cId="1593407826" sldId="384"/>
            <ac:picMk id="9" creationId="{0B1479AB-7DEA-F749-872A-DA30A576ADB8}"/>
          </ac:picMkLst>
        </pc:picChg>
        <pc:picChg chg="add del mod">
          <ac:chgData name="Henrique Rocha" userId="6da641f8-871e-414b-b6fd-ead4ca644738" providerId="ADAL" clId="{36B2BB82-93AD-D24F-BCAC-15A378DD8FEA}" dt="2022-01-26T01:34:02.441" v="20726" actId="478"/>
          <ac:picMkLst>
            <pc:docMk/>
            <pc:sldMk cId="1593407826" sldId="384"/>
            <ac:picMk id="10" creationId="{C1332D8B-0176-6D48-8D6C-3A3399811DE6}"/>
          </ac:picMkLst>
        </pc:picChg>
      </pc:sldChg>
      <pc:sldChg chg="addSp delSp modSp new mod">
        <pc:chgData name="Henrique Rocha" userId="6da641f8-871e-414b-b6fd-ead4ca644738" providerId="ADAL" clId="{36B2BB82-93AD-D24F-BCAC-15A378DD8FEA}" dt="2022-01-26T01:43:56.748" v="20996" actId="1036"/>
        <pc:sldMkLst>
          <pc:docMk/>
          <pc:sldMk cId="179195377" sldId="385"/>
        </pc:sldMkLst>
        <pc:spChg chg="mod">
          <ac:chgData name="Henrique Rocha" userId="6da641f8-871e-414b-b6fd-ead4ca644738" providerId="ADAL" clId="{36B2BB82-93AD-D24F-BCAC-15A378DD8FEA}" dt="2022-01-26T01:36:38.810" v="20969" actId="20577"/>
          <ac:spMkLst>
            <pc:docMk/>
            <pc:sldMk cId="179195377" sldId="385"/>
            <ac:spMk id="2" creationId="{F5FC5D92-0978-4D4D-856B-5AF405710DF0}"/>
          </ac:spMkLst>
        </pc:spChg>
        <pc:spChg chg="del">
          <ac:chgData name="Henrique Rocha" userId="6da641f8-871e-414b-b6fd-ead4ca644738" providerId="ADAL" clId="{36B2BB82-93AD-D24F-BCAC-15A378DD8FEA}" dt="2022-01-26T01:43:04.329" v="20980" actId="931"/>
          <ac:spMkLst>
            <pc:docMk/>
            <pc:sldMk cId="179195377" sldId="385"/>
            <ac:spMk id="3" creationId="{624248AF-AA94-8442-8EDC-0D43CC1F96B6}"/>
          </ac:spMkLst>
        </pc:spChg>
        <pc:spChg chg="add del mod">
          <ac:chgData name="Henrique Rocha" userId="6da641f8-871e-414b-b6fd-ead4ca644738" providerId="ADAL" clId="{36B2BB82-93AD-D24F-BCAC-15A378DD8FEA}" dt="2022-01-26T01:43:40.398" v="20985" actId="931"/>
          <ac:spMkLst>
            <pc:docMk/>
            <pc:sldMk cId="179195377" sldId="385"/>
            <ac:spMk id="9" creationId="{068A7FF9-0C1A-1C4E-974F-39FA53220550}"/>
          </ac:spMkLst>
        </pc:spChg>
        <pc:picChg chg="add del mod">
          <ac:chgData name="Henrique Rocha" userId="6da641f8-871e-414b-b6fd-ead4ca644738" providerId="ADAL" clId="{36B2BB82-93AD-D24F-BCAC-15A378DD8FEA}" dt="2022-01-26T01:43:11.594" v="20984" actId="478"/>
          <ac:picMkLst>
            <pc:docMk/>
            <pc:sldMk cId="179195377" sldId="385"/>
            <ac:picMk id="7" creationId="{09CD6A14-45EA-8842-9F60-79A8AD6C7EF2}"/>
          </ac:picMkLst>
        </pc:picChg>
        <pc:picChg chg="add mod">
          <ac:chgData name="Henrique Rocha" userId="6da641f8-871e-414b-b6fd-ead4ca644738" providerId="ADAL" clId="{36B2BB82-93AD-D24F-BCAC-15A378DD8FEA}" dt="2022-01-26T01:43:56.748" v="20996" actId="1036"/>
          <ac:picMkLst>
            <pc:docMk/>
            <pc:sldMk cId="179195377" sldId="385"/>
            <ac:picMk id="11" creationId="{A49852DD-635E-214E-A992-C01BB9695E03}"/>
          </ac:picMkLst>
        </pc:picChg>
      </pc:sldChg>
      <pc:sldChg chg="addSp modSp new mod">
        <pc:chgData name="Henrique Rocha" userId="6da641f8-871e-414b-b6fd-ead4ca644738" providerId="ADAL" clId="{36B2BB82-93AD-D24F-BCAC-15A378DD8FEA}" dt="2022-01-26T02:07:17.173" v="21878" actId="20577"/>
        <pc:sldMkLst>
          <pc:docMk/>
          <pc:sldMk cId="1200845004" sldId="386"/>
        </pc:sldMkLst>
        <pc:spChg chg="mod">
          <ac:chgData name="Henrique Rocha" userId="6da641f8-871e-414b-b6fd-ead4ca644738" providerId="ADAL" clId="{36B2BB82-93AD-D24F-BCAC-15A378DD8FEA}" dt="2022-01-26T01:44:07.856" v="21010" actId="20577"/>
          <ac:spMkLst>
            <pc:docMk/>
            <pc:sldMk cId="1200845004" sldId="386"/>
            <ac:spMk id="2" creationId="{86F21E3B-2EB9-7843-836E-155CF188CFD7}"/>
          </ac:spMkLst>
        </pc:spChg>
        <pc:spChg chg="mod">
          <ac:chgData name="Henrique Rocha" userId="6da641f8-871e-414b-b6fd-ead4ca644738" providerId="ADAL" clId="{36B2BB82-93AD-D24F-BCAC-15A378DD8FEA}" dt="2022-01-26T02:07:17.173" v="21878" actId="20577"/>
          <ac:spMkLst>
            <pc:docMk/>
            <pc:sldMk cId="1200845004" sldId="386"/>
            <ac:spMk id="3" creationId="{917E3148-D554-1541-BFB3-99A5C40FB8E3}"/>
          </ac:spMkLst>
        </pc:spChg>
        <pc:spChg chg="add mod">
          <ac:chgData name="Henrique Rocha" userId="6da641f8-871e-414b-b6fd-ead4ca644738" providerId="ADAL" clId="{36B2BB82-93AD-D24F-BCAC-15A378DD8FEA}" dt="2022-01-26T02:06:30.971" v="21841" actId="122"/>
          <ac:spMkLst>
            <pc:docMk/>
            <pc:sldMk cId="1200845004" sldId="386"/>
            <ac:spMk id="8" creationId="{68594A52-802E-5D4B-88DC-FF4690DCBAFC}"/>
          </ac:spMkLst>
        </pc:spChg>
        <pc:spChg chg="add mod">
          <ac:chgData name="Henrique Rocha" userId="6da641f8-871e-414b-b6fd-ead4ca644738" providerId="ADAL" clId="{36B2BB82-93AD-D24F-BCAC-15A378DD8FEA}" dt="2022-01-26T02:06:51.268" v="21861" actId="20577"/>
          <ac:spMkLst>
            <pc:docMk/>
            <pc:sldMk cId="1200845004" sldId="386"/>
            <ac:spMk id="9" creationId="{3EB92DFE-6FF6-FF40-9DED-718DF8AA5371}"/>
          </ac:spMkLst>
        </pc:spChg>
        <pc:picChg chg="add mod">
          <ac:chgData name="Henrique Rocha" userId="6da641f8-871e-414b-b6fd-ead4ca644738" providerId="ADAL" clId="{36B2BB82-93AD-D24F-BCAC-15A378DD8FEA}" dt="2022-01-26T01:48:18.090" v="21145" actId="1076"/>
          <ac:picMkLst>
            <pc:docMk/>
            <pc:sldMk cId="1200845004" sldId="386"/>
            <ac:picMk id="6" creationId="{10571FF1-21D6-514A-9BE0-0422CC29BEAB}"/>
          </ac:picMkLst>
        </pc:picChg>
        <pc:picChg chg="add mod">
          <ac:chgData name="Henrique Rocha" userId="6da641f8-871e-414b-b6fd-ead4ca644738" providerId="ADAL" clId="{36B2BB82-93AD-D24F-BCAC-15A378DD8FEA}" dt="2022-01-26T02:07:00.516" v="21874" actId="1038"/>
          <ac:picMkLst>
            <pc:docMk/>
            <pc:sldMk cId="1200845004" sldId="386"/>
            <ac:picMk id="7" creationId="{14DD31C6-E495-4D43-86AB-C3F088AADB24}"/>
          </ac:picMkLst>
        </pc:picChg>
      </pc:sldChg>
      <pc:sldChg chg="addSp delSp modSp new mod">
        <pc:chgData name="Henrique Rocha" userId="6da641f8-871e-414b-b6fd-ead4ca644738" providerId="ADAL" clId="{36B2BB82-93AD-D24F-BCAC-15A378DD8FEA}" dt="2022-01-26T01:57:55.309" v="21180" actId="1076"/>
        <pc:sldMkLst>
          <pc:docMk/>
          <pc:sldMk cId="2648738991" sldId="387"/>
        </pc:sldMkLst>
        <pc:spChg chg="mod">
          <ac:chgData name="Henrique Rocha" userId="6da641f8-871e-414b-b6fd-ead4ca644738" providerId="ADAL" clId="{36B2BB82-93AD-D24F-BCAC-15A378DD8FEA}" dt="2022-01-26T01:56:06.218" v="21172" actId="20577"/>
          <ac:spMkLst>
            <pc:docMk/>
            <pc:sldMk cId="2648738991" sldId="387"/>
            <ac:spMk id="2" creationId="{30C8AA08-2A50-B040-ABE3-562B010E0B1B}"/>
          </ac:spMkLst>
        </pc:spChg>
        <pc:spChg chg="del mod">
          <ac:chgData name="Henrique Rocha" userId="6da641f8-871e-414b-b6fd-ead4ca644738" providerId="ADAL" clId="{36B2BB82-93AD-D24F-BCAC-15A378DD8FEA}" dt="2022-01-26T01:57:41.721" v="21174" actId="931"/>
          <ac:spMkLst>
            <pc:docMk/>
            <pc:sldMk cId="2648738991" sldId="387"/>
            <ac:spMk id="3" creationId="{03DEAE2F-38B4-9443-9059-6841F3E6C88C}"/>
          </ac:spMkLst>
        </pc:spChg>
        <pc:picChg chg="add mod">
          <ac:chgData name="Henrique Rocha" userId="6da641f8-871e-414b-b6fd-ead4ca644738" providerId="ADAL" clId="{36B2BB82-93AD-D24F-BCAC-15A378DD8FEA}" dt="2022-01-26T01:57:55.309" v="21180" actId="1076"/>
          <ac:picMkLst>
            <pc:docMk/>
            <pc:sldMk cId="2648738991" sldId="387"/>
            <ac:picMk id="7" creationId="{E7838583-621E-514E-A61C-C3E8188FD44A}"/>
          </ac:picMkLst>
        </pc:picChg>
      </pc:sldChg>
      <pc:sldChg chg="modSp new mod">
        <pc:chgData name="Henrique Rocha" userId="6da641f8-871e-414b-b6fd-ead4ca644738" providerId="ADAL" clId="{36B2BB82-93AD-D24F-BCAC-15A378DD8FEA}" dt="2022-01-26T02:03:11.773" v="21681" actId="113"/>
        <pc:sldMkLst>
          <pc:docMk/>
          <pc:sldMk cId="1327682838" sldId="388"/>
        </pc:sldMkLst>
        <pc:spChg chg="mod">
          <ac:chgData name="Henrique Rocha" userId="6da641f8-871e-414b-b6fd-ead4ca644738" providerId="ADAL" clId="{36B2BB82-93AD-D24F-BCAC-15A378DD8FEA}" dt="2022-01-26T01:58:22.211" v="21214" actId="20577"/>
          <ac:spMkLst>
            <pc:docMk/>
            <pc:sldMk cId="1327682838" sldId="388"/>
            <ac:spMk id="2" creationId="{2ABD7F71-0F73-5A4C-8880-6DDCF68D978C}"/>
          </ac:spMkLst>
        </pc:spChg>
        <pc:spChg chg="mod">
          <ac:chgData name="Henrique Rocha" userId="6da641f8-871e-414b-b6fd-ead4ca644738" providerId="ADAL" clId="{36B2BB82-93AD-D24F-BCAC-15A378DD8FEA}" dt="2022-01-26T02:03:11.773" v="21681" actId="113"/>
          <ac:spMkLst>
            <pc:docMk/>
            <pc:sldMk cId="1327682838" sldId="388"/>
            <ac:spMk id="3" creationId="{A20FE1EB-7962-4743-8C61-0A495E3164CD}"/>
          </ac:spMkLst>
        </pc:spChg>
      </pc:sldChg>
    </pc:docChg>
  </pc:docChgLst>
  <pc:docChgLst>
    <pc:chgData name="Henrique Rocha" userId="6da641f8-871e-414b-b6fd-ead4ca644738" providerId="ADAL" clId="{C30FA197-E077-4FEA-9080-0995BC74239D}"/>
    <pc:docChg chg="undo custSel addSld delSld modSld">
      <pc:chgData name="Henrique Rocha" userId="6da641f8-871e-414b-b6fd-ead4ca644738" providerId="ADAL" clId="{C30FA197-E077-4FEA-9080-0995BC74239D}" dt="2022-01-24T05:37:09.831" v="495" actId="20577"/>
      <pc:docMkLst>
        <pc:docMk/>
      </pc:docMkLst>
      <pc:sldChg chg="del">
        <pc:chgData name="Henrique Rocha" userId="6da641f8-871e-414b-b6fd-ead4ca644738" providerId="ADAL" clId="{C30FA197-E077-4FEA-9080-0995BC74239D}" dt="2022-01-24T00:33:18.015" v="1" actId="47"/>
        <pc:sldMkLst>
          <pc:docMk/>
          <pc:sldMk cId="1363586013" sldId="318"/>
        </pc:sldMkLst>
      </pc:sldChg>
      <pc:sldChg chg="add">
        <pc:chgData name="Henrique Rocha" userId="6da641f8-871e-414b-b6fd-ead4ca644738" providerId="ADAL" clId="{C30FA197-E077-4FEA-9080-0995BC74239D}" dt="2022-01-24T00:33:14.618" v="0"/>
        <pc:sldMkLst>
          <pc:docMk/>
          <pc:sldMk cId="3635626078" sldId="319"/>
        </pc:sldMkLst>
      </pc:sldChg>
      <pc:sldChg chg="add">
        <pc:chgData name="Henrique Rocha" userId="6da641f8-871e-414b-b6fd-ead4ca644738" providerId="ADAL" clId="{C30FA197-E077-4FEA-9080-0995BC74239D}" dt="2022-01-24T00:33:14.618" v="0"/>
        <pc:sldMkLst>
          <pc:docMk/>
          <pc:sldMk cId="2887958891" sldId="320"/>
        </pc:sldMkLst>
      </pc:sldChg>
      <pc:sldChg chg="add">
        <pc:chgData name="Henrique Rocha" userId="6da641f8-871e-414b-b6fd-ead4ca644738" providerId="ADAL" clId="{C30FA197-E077-4FEA-9080-0995BC74239D}" dt="2022-01-24T00:33:14.618" v="0"/>
        <pc:sldMkLst>
          <pc:docMk/>
          <pc:sldMk cId="103969930" sldId="321"/>
        </pc:sldMkLst>
      </pc:sldChg>
      <pc:sldChg chg="add">
        <pc:chgData name="Henrique Rocha" userId="6da641f8-871e-414b-b6fd-ead4ca644738" providerId="ADAL" clId="{C30FA197-E077-4FEA-9080-0995BC74239D}" dt="2022-01-24T00:33:14.618" v="0"/>
        <pc:sldMkLst>
          <pc:docMk/>
          <pc:sldMk cId="3127179078" sldId="322"/>
        </pc:sldMkLst>
      </pc:sldChg>
      <pc:sldChg chg="add">
        <pc:chgData name="Henrique Rocha" userId="6da641f8-871e-414b-b6fd-ead4ca644738" providerId="ADAL" clId="{C30FA197-E077-4FEA-9080-0995BC74239D}" dt="2022-01-24T00:33:14.618" v="0"/>
        <pc:sldMkLst>
          <pc:docMk/>
          <pc:sldMk cId="2482364750" sldId="323"/>
        </pc:sldMkLst>
      </pc:sldChg>
      <pc:sldChg chg="addSp modSp mod">
        <pc:chgData name="Henrique Rocha" userId="6da641f8-871e-414b-b6fd-ead4ca644738" providerId="ADAL" clId="{C30FA197-E077-4FEA-9080-0995BC74239D}" dt="2022-01-24T01:50:07.829" v="144" actId="20577"/>
        <pc:sldMkLst>
          <pc:docMk/>
          <pc:sldMk cId="3870589433" sldId="326"/>
        </pc:sldMkLst>
        <pc:spChg chg="add mod">
          <ac:chgData name="Henrique Rocha" userId="6da641f8-871e-414b-b6fd-ead4ca644738" providerId="ADAL" clId="{C30FA197-E077-4FEA-9080-0995BC74239D}" dt="2022-01-24T01:48:43.291" v="4" actId="14100"/>
          <ac:spMkLst>
            <pc:docMk/>
            <pc:sldMk cId="3870589433" sldId="326"/>
            <ac:spMk id="6" creationId="{6EF4FB94-6EBB-44CC-BDB3-CC2CAAB6CC03}"/>
          </ac:spMkLst>
        </pc:spChg>
        <pc:spChg chg="add mod">
          <ac:chgData name="Henrique Rocha" userId="6da641f8-871e-414b-b6fd-ead4ca644738" providerId="ADAL" clId="{C30FA197-E077-4FEA-9080-0995BC74239D}" dt="2022-01-24T01:50:07.829" v="144" actId="20577"/>
          <ac:spMkLst>
            <pc:docMk/>
            <pc:sldMk cId="3870589433" sldId="326"/>
            <ac:spMk id="7" creationId="{F2DE6456-671F-486C-951D-2254FF89C9A2}"/>
          </ac:spMkLst>
        </pc:spChg>
      </pc:sldChg>
      <pc:sldChg chg="addSp modSp mod">
        <pc:chgData name="Henrique Rocha" userId="6da641f8-871e-414b-b6fd-ead4ca644738" providerId="ADAL" clId="{C30FA197-E077-4FEA-9080-0995BC74239D}" dt="2022-01-24T01:51:48.818" v="230" actId="1038"/>
        <pc:sldMkLst>
          <pc:docMk/>
          <pc:sldMk cId="805577237" sldId="327"/>
        </pc:sldMkLst>
        <pc:spChg chg="add mod">
          <ac:chgData name="Henrique Rocha" userId="6da641f8-871e-414b-b6fd-ead4ca644738" providerId="ADAL" clId="{C30FA197-E077-4FEA-9080-0995BC74239D}" dt="2022-01-24T01:51:48.818" v="230" actId="1038"/>
          <ac:spMkLst>
            <pc:docMk/>
            <pc:sldMk cId="805577237" sldId="327"/>
            <ac:spMk id="6" creationId="{45ACB404-5270-4049-A090-BC7B37595EF6}"/>
          </ac:spMkLst>
        </pc:spChg>
        <pc:spChg chg="add mod">
          <ac:chgData name="Henrique Rocha" userId="6da641f8-871e-414b-b6fd-ead4ca644738" providerId="ADAL" clId="{C30FA197-E077-4FEA-9080-0995BC74239D}" dt="2022-01-24T01:51:48.818" v="230" actId="1038"/>
          <ac:spMkLst>
            <pc:docMk/>
            <pc:sldMk cId="805577237" sldId="327"/>
            <ac:spMk id="7" creationId="{138DCD1A-4345-4E4A-A275-EA549721652E}"/>
          </ac:spMkLst>
        </pc:spChg>
      </pc:sldChg>
      <pc:sldChg chg="addSp modSp mod">
        <pc:chgData name="Henrique Rocha" userId="6da641f8-871e-414b-b6fd-ead4ca644738" providerId="ADAL" clId="{C30FA197-E077-4FEA-9080-0995BC74239D}" dt="2022-01-24T05:29:47.632" v="263" actId="1038"/>
        <pc:sldMkLst>
          <pc:docMk/>
          <pc:sldMk cId="3493359782" sldId="345"/>
        </pc:sldMkLst>
        <pc:picChg chg="add mod">
          <ac:chgData name="Henrique Rocha" userId="6da641f8-871e-414b-b6fd-ead4ca644738" providerId="ADAL" clId="{C30FA197-E077-4FEA-9080-0995BC74239D}" dt="2022-01-24T05:29:47.632" v="263" actId="1038"/>
          <ac:picMkLst>
            <pc:docMk/>
            <pc:sldMk cId="3493359782" sldId="345"/>
            <ac:picMk id="6" creationId="{75D2B57D-E2F4-49E9-9DF4-7789B013551F}"/>
          </ac:picMkLst>
        </pc:picChg>
      </pc:sldChg>
      <pc:sldChg chg="addSp modSp mod">
        <pc:chgData name="Henrique Rocha" userId="6da641f8-871e-414b-b6fd-ead4ca644738" providerId="ADAL" clId="{C30FA197-E077-4FEA-9080-0995BC74239D}" dt="2022-01-24T05:30:29.228" v="324" actId="1036"/>
        <pc:sldMkLst>
          <pc:docMk/>
          <pc:sldMk cId="2232853790" sldId="346"/>
        </pc:sldMkLst>
        <pc:picChg chg="add mod">
          <ac:chgData name="Henrique Rocha" userId="6da641f8-871e-414b-b6fd-ead4ca644738" providerId="ADAL" clId="{C30FA197-E077-4FEA-9080-0995BC74239D}" dt="2022-01-24T05:30:29.228" v="324" actId="1036"/>
          <ac:picMkLst>
            <pc:docMk/>
            <pc:sldMk cId="2232853790" sldId="346"/>
            <ac:picMk id="6" creationId="{8597D8CF-4E65-4F6D-8988-2DE6918203B7}"/>
          </ac:picMkLst>
        </pc:picChg>
      </pc:sldChg>
      <pc:sldChg chg="addSp delSp modSp mod">
        <pc:chgData name="Henrique Rocha" userId="6da641f8-871e-414b-b6fd-ead4ca644738" providerId="ADAL" clId="{C30FA197-E077-4FEA-9080-0995BC74239D}" dt="2022-01-24T05:32:41.252" v="358" actId="20577"/>
        <pc:sldMkLst>
          <pc:docMk/>
          <pc:sldMk cId="3669819668" sldId="349"/>
        </pc:sldMkLst>
        <pc:spChg chg="mod">
          <ac:chgData name="Henrique Rocha" userId="6da641f8-871e-414b-b6fd-ead4ca644738" providerId="ADAL" clId="{C30FA197-E077-4FEA-9080-0995BC74239D}" dt="2022-01-24T05:32:41.252" v="358" actId="20577"/>
          <ac:spMkLst>
            <pc:docMk/>
            <pc:sldMk cId="3669819668" sldId="349"/>
            <ac:spMk id="2" creationId="{84E5CBA2-B093-554F-AE97-B7C0A6CA9DB9}"/>
          </ac:spMkLst>
        </pc:spChg>
        <pc:spChg chg="del">
          <ac:chgData name="Henrique Rocha" userId="6da641f8-871e-414b-b6fd-ead4ca644738" providerId="ADAL" clId="{C30FA197-E077-4FEA-9080-0995BC74239D}" dt="2022-01-24T05:31:50.923" v="325"/>
          <ac:spMkLst>
            <pc:docMk/>
            <pc:sldMk cId="3669819668" sldId="349"/>
            <ac:spMk id="3" creationId="{FA8E8202-0F06-AA4F-A6E7-C1E0C9BA429F}"/>
          </ac:spMkLst>
        </pc:spChg>
        <pc:picChg chg="add mod">
          <ac:chgData name="Henrique Rocha" userId="6da641f8-871e-414b-b6fd-ead4ca644738" providerId="ADAL" clId="{C30FA197-E077-4FEA-9080-0995BC74239D}" dt="2022-01-24T05:32:32.017" v="335" actId="14100"/>
          <ac:picMkLst>
            <pc:docMk/>
            <pc:sldMk cId="3669819668" sldId="349"/>
            <ac:picMk id="1026" creationId="{0544159C-2E60-4A97-9299-94B39ECC023A}"/>
          </ac:picMkLst>
        </pc:picChg>
      </pc:sldChg>
      <pc:sldChg chg="modSp new mod">
        <pc:chgData name="Henrique Rocha" userId="6da641f8-871e-414b-b6fd-ead4ca644738" providerId="ADAL" clId="{C30FA197-E077-4FEA-9080-0995BC74239D}" dt="2022-01-24T05:33:09.063" v="374" actId="20577"/>
        <pc:sldMkLst>
          <pc:docMk/>
          <pc:sldMk cId="1452131454" sldId="350"/>
        </pc:sldMkLst>
        <pc:spChg chg="mod">
          <ac:chgData name="Henrique Rocha" userId="6da641f8-871e-414b-b6fd-ead4ca644738" providerId="ADAL" clId="{C30FA197-E077-4FEA-9080-0995BC74239D}" dt="2022-01-24T05:33:09.063" v="374" actId="20577"/>
          <ac:spMkLst>
            <pc:docMk/>
            <pc:sldMk cId="1452131454" sldId="350"/>
            <ac:spMk id="2" creationId="{EEC91431-55B5-4EF4-985E-343F0E8D2CA4}"/>
          </ac:spMkLst>
        </pc:spChg>
      </pc:sldChg>
      <pc:sldChg chg="modSp new mod">
        <pc:chgData name="Henrique Rocha" userId="6da641f8-871e-414b-b6fd-ead4ca644738" providerId="ADAL" clId="{C30FA197-E077-4FEA-9080-0995BC74239D}" dt="2022-01-24T05:33:15.651" v="391" actId="20577"/>
        <pc:sldMkLst>
          <pc:docMk/>
          <pc:sldMk cId="4198660830" sldId="351"/>
        </pc:sldMkLst>
        <pc:spChg chg="mod">
          <ac:chgData name="Henrique Rocha" userId="6da641f8-871e-414b-b6fd-ead4ca644738" providerId="ADAL" clId="{C30FA197-E077-4FEA-9080-0995BC74239D}" dt="2022-01-24T05:33:15.651" v="391" actId="20577"/>
          <ac:spMkLst>
            <pc:docMk/>
            <pc:sldMk cId="4198660830" sldId="351"/>
            <ac:spMk id="2" creationId="{2E5C6149-8153-4A06-989E-352A416BA097}"/>
          </ac:spMkLst>
        </pc:spChg>
      </pc:sldChg>
      <pc:sldChg chg="modSp new mod">
        <pc:chgData name="Henrique Rocha" userId="6da641f8-871e-414b-b6fd-ead4ca644738" providerId="ADAL" clId="{C30FA197-E077-4FEA-9080-0995BC74239D}" dt="2022-01-24T05:33:34.314" v="406" actId="20577"/>
        <pc:sldMkLst>
          <pc:docMk/>
          <pc:sldMk cId="4264998073" sldId="352"/>
        </pc:sldMkLst>
        <pc:spChg chg="mod">
          <ac:chgData name="Henrique Rocha" userId="6da641f8-871e-414b-b6fd-ead4ca644738" providerId="ADAL" clId="{C30FA197-E077-4FEA-9080-0995BC74239D}" dt="2022-01-24T05:33:34.314" v="406" actId="20577"/>
          <ac:spMkLst>
            <pc:docMk/>
            <pc:sldMk cId="4264998073" sldId="352"/>
            <ac:spMk id="2" creationId="{808364A2-DDA0-40BA-928F-4BC6B56ACE48}"/>
          </ac:spMkLst>
        </pc:spChg>
      </pc:sldChg>
      <pc:sldChg chg="modSp new mod">
        <pc:chgData name="Henrique Rocha" userId="6da641f8-871e-414b-b6fd-ead4ca644738" providerId="ADAL" clId="{C30FA197-E077-4FEA-9080-0995BC74239D}" dt="2022-01-24T05:33:46.053" v="422" actId="20577"/>
        <pc:sldMkLst>
          <pc:docMk/>
          <pc:sldMk cId="4244098308" sldId="353"/>
        </pc:sldMkLst>
        <pc:spChg chg="mod">
          <ac:chgData name="Henrique Rocha" userId="6da641f8-871e-414b-b6fd-ead4ca644738" providerId="ADAL" clId="{C30FA197-E077-4FEA-9080-0995BC74239D}" dt="2022-01-24T05:33:46.053" v="422" actId="20577"/>
          <ac:spMkLst>
            <pc:docMk/>
            <pc:sldMk cId="4244098308" sldId="353"/>
            <ac:spMk id="2" creationId="{3E92DFF8-223E-4D56-9EE8-6D722A6CB42D}"/>
          </ac:spMkLst>
        </pc:spChg>
      </pc:sldChg>
      <pc:sldChg chg="modSp new mod">
        <pc:chgData name="Henrique Rocha" userId="6da641f8-871e-414b-b6fd-ead4ca644738" providerId="ADAL" clId="{C30FA197-E077-4FEA-9080-0995BC74239D}" dt="2022-01-24T05:34:06.593" v="440" actId="20577"/>
        <pc:sldMkLst>
          <pc:docMk/>
          <pc:sldMk cId="1680804117" sldId="354"/>
        </pc:sldMkLst>
        <pc:spChg chg="mod">
          <ac:chgData name="Henrique Rocha" userId="6da641f8-871e-414b-b6fd-ead4ca644738" providerId="ADAL" clId="{C30FA197-E077-4FEA-9080-0995BC74239D}" dt="2022-01-24T05:34:06.593" v="440" actId="20577"/>
          <ac:spMkLst>
            <pc:docMk/>
            <pc:sldMk cId="1680804117" sldId="354"/>
            <ac:spMk id="2" creationId="{09579DC9-61E3-41E1-9173-279E935DE5E4}"/>
          </ac:spMkLst>
        </pc:spChg>
      </pc:sldChg>
      <pc:sldChg chg="modSp new mod">
        <pc:chgData name="Henrique Rocha" userId="6da641f8-871e-414b-b6fd-ead4ca644738" providerId="ADAL" clId="{C30FA197-E077-4FEA-9080-0995BC74239D}" dt="2022-01-24T05:36:17.954" v="463" actId="20577"/>
        <pc:sldMkLst>
          <pc:docMk/>
          <pc:sldMk cId="4209858992" sldId="355"/>
        </pc:sldMkLst>
        <pc:spChg chg="mod">
          <ac:chgData name="Henrique Rocha" userId="6da641f8-871e-414b-b6fd-ead4ca644738" providerId="ADAL" clId="{C30FA197-E077-4FEA-9080-0995BC74239D}" dt="2022-01-24T05:36:17.954" v="463" actId="20577"/>
          <ac:spMkLst>
            <pc:docMk/>
            <pc:sldMk cId="4209858992" sldId="355"/>
            <ac:spMk id="2" creationId="{A4179F8C-4851-4CFA-8B25-0000EEC2B91E}"/>
          </ac:spMkLst>
        </pc:spChg>
      </pc:sldChg>
      <pc:sldChg chg="modSp add mod">
        <pc:chgData name="Henrique Rocha" userId="6da641f8-871e-414b-b6fd-ead4ca644738" providerId="ADAL" clId="{C30FA197-E077-4FEA-9080-0995BC74239D}" dt="2022-01-24T05:36:45.282" v="480" actId="20577"/>
        <pc:sldMkLst>
          <pc:docMk/>
          <pc:sldMk cId="688034493" sldId="356"/>
        </pc:sldMkLst>
        <pc:spChg chg="mod">
          <ac:chgData name="Henrique Rocha" userId="6da641f8-871e-414b-b6fd-ead4ca644738" providerId="ADAL" clId="{C30FA197-E077-4FEA-9080-0995BC74239D}" dt="2022-01-24T05:36:45.282" v="480" actId="20577"/>
          <ac:spMkLst>
            <pc:docMk/>
            <pc:sldMk cId="688034493" sldId="356"/>
            <ac:spMk id="2" creationId="{93AB74E3-298F-654B-9BD2-C4C0D705E683}"/>
          </ac:spMkLst>
        </pc:spChg>
      </pc:sldChg>
      <pc:sldChg chg="modSp new mod">
        <pc:chgData name="Henrique Rocha" userId="6da641f8-871e-414b-b6fd-ead4ca644738" providerId="ADAL" clId="{C30FA197-E077-4FEA-9080-0995BC74239D}" dt="2022-01-24T05:37:09.831" v="495" actId="20577"/>
        <pc:sldMkLst>
          <pc:docMk/>
          <pc:sldMk cId="2498660262" sldId="357"/>
        </pc:sldMkLst>
        <pc:spChg chg="mod">
          <ac:chgData name="Henrique Rocha" userId="6da641f8-871e-414b-b6fd-ead4ca644738" providerId="ADAL" clId="{C30FA197-E077-4FEA-9080-0995BC74239D}" dt="2022-01-24T05:37:09.831" v="495" actId="20577"/>
          <ac:spMkLst>
            <pc:docMk/>
            <pc:sldMk cId="2498660262" sldId="357"/>
            <ac:spMk id="2" creationId="{91A7AEA1-2165-45BB-B52F-ED0D134D8E82}"/>
          </ac:spMkLst>
        </pc:spChg>
      </pc:sldChg>
    </pc:docChg>
  </pc:docChgLst>
  <pc:docChgLst>
    <pc:chgData name="Henrique Rocha" userId="6da641f8-871e-414b-b6fd-ead4ca644738" providerId="ADAL" clId="{D9B64A1C-6E63-4554-B390-801087F45AC5}"/>
    <pc:docChg chg="custSel addSld delSld modSld">
      <pc:chgData name="Henrique Rocha" userId="6da641f8-871e-414b-b6fd-ead4ca644738" providerId="ADAL" clId="{D9B64A1C-6E63-4554-B390-801087F45AC5}" dt="2022-01-20T22:37:00.438" v="233" actId="20577"/>
      <pc:docMkLst>
        <pc:docMk/>
      </pc:docMkLst>
      <pc:sldChg chg="modSp mod">
        <pc:chgData name="Henrique Rocha" userId="6da641f8-871e-414b-b6fd-ead4ca644738" providerId="ADAL" clId="{D9B64A1C-6E63-4554-B390-801087F45AC5}" dt="2022-01-20T15:14:16.584" v="43" actId="20577"/>
        <pc:sldMkLst>
          <pc:docMk/>
          <pc:sldMk cId="4206793918" sldId="257"/>
        </pc:sldMkLst>
        <pc:spChg chg="mod">
          <ac:chgData name="Henrique Rocha" userId="6da641f8-871e-414b-b6fd-ead4ca644738" providerId="ADAL" clId="{D9B64A1C-6E63-4554-B390-801087F45AC5}" dt="2022-01-20T15:14:16.584" v="43" actId="20577"/>
          <ac:spMkLst>
            <pc:docMk/>
            <pc:sldMk cId="4206793918" sldId="257"/>
            <ac:spMk id="3" creationId="{1E18522C-8F72-4A4B-9038-0AF8FB624FF0}"/>
          </ac:spMkLst>
        </pc:spChg>
      </pc:sldChg>
      <pc:sldChg chg="modSp mod">
        <pc:chgData name="Henrique Rocha" userId="6da641f8-871e-414b-b6fd-ead4ca644738" providerId="ADAL" clId="{D9B64A1C-6E63-4554-B390-801087F45AC5}" dt="2022-01-20T15:13:57.684" v="42" actId="20577"/>
        <pc:sldMkLst>
          <pc:docMk/>
          <pc:sldMk cId="3307222321" sldId="261"/>
        </pc:sldMkLst>
        <pc:spChg chg="mod">
          <ac:chgData name="Henrique Rocha" userId="6da641f8-871e-414b-b6fd-ead4ca644738" providerId="ADAL" clId="{D9B64A1C-6E63-4554-B390-801087F45AC5}" dt="2022-01-20T15:13:17.065" v="16" actId="20577"/>
          <ac:spMkLst>
            <pc:docMk/>
            <pc:sldMk cId="3307222321" sldId="261"/>
            <ac:spMk id="5" creationId="{47628F3B-D547-4D37-932E-47086811D4B3}"/>
          </ac:spMkLst>
        </pc:spChg>
        <pc:spChg chg="mod">
          <ac:chgData name="Henrique Rocha" userId="6da641f8-871e-414b-b6fd-ead4ca644738" providerId="ADAL" clId="{D9B64A1C-6E63-4554-B390-801087F45AC5}" dt="2022-01-20T15:13:57.684" v="42" actId="20577"/>
          <ac:spMkLst>
            <pc:docMk/>
            <pc:sldMk cId="3307222321" sldId="261"/>
            <ac:spMk id="6" creationId="{113A6ABD-C712-45A2-A16C-491A6333BFAA}"/>
          </ac:spMkLst>
        </pc:spChg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81314552" sldId="262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058052650" sldId="263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565801764" sldId="264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973143341" sldId="265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995259025" sldId="266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505737238" sldId="267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733777329" sldId="268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152253421" sldId="269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65443645" sldId="270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027904024" sldId="271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381714440" sldId="273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66180827" sldId="274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378739986" sldId="275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525897278" sldId="276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645268925" sldId="277"/>
        </pc:sldMkLst>
      </pc:sldChg>
      <pc:sldChg chg="new del">
        <pc:chgData name="Henrique Rocha" userId="6da641f8-871e-414b-b6fd-ead4ca644738" providerId="ADAL" clId="{D9B64A1C-6E63-4554-B390-801087F45AC5}" dt="2022-01-20T15:15:04.473" v="47" actId="47"/>
        <pc:sldMkLst>
          <pc:docMk/>
          <pc:sldMk cId="670437938" sldId="279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944645504" sldId="279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4088342940" sldId="280"/>
        </pc:sldMkLst>
      </pc:sldChg>
      <pc:sldChg chg="new">
        <pc:chgData name="Henrique Rocha" userId="6da641f8-871e-414b-b6fd-ead4ca644738" providerId="ADAL" clId="{D9B64A1C-6E63-4554-B390-801087F45AC5}" dt="2022-01-20T15:15:00.467" v="46" actId="680"/>
        <pc:sldMkLst>
          <pc:docMk/>
          <pc:sldMk cId="4108465520" sldId="280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653721053" sldId="282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112772675" sldId="283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540475303" sldId="285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457595010" sldId="286"/>
        </pc:sldMkLst>
      </pc:sldChg>
      <pc:sldChg chg="addSp delSp modSp mod">
        <pc:chgData name="Henrique Rocha" userId="6da641f8-871e-414b-b6fd-ead4ca644738" providerId="ADAL" clId="{D9B64A1C-6E63-4554-B390-801087F45AC5}" dt="2022-01-20T22:36:11.613" v="232" actId="478"/>
        <pc:sldMkLst>
          <pc:docMk/>
          <pc:sldMk cId="3752164159" sldId="286"/>
        </pc:sldMkLst>
        <pc:spChg chg="del">
          <ac:chgData name="Henrique Rocha" userId="6da641f8-871e-414b-b6fd-ead4ca644738" providerId="ADAL" clId="{D9B64A1C-6E63-4554-B390-801087F45AC5}" dt="2022-01-20T22:36:11.613" v="232" actId="478"/>
          <ac:spMkLst>
            <pc:docMk/>
            <pc:sldMk cId="3752164159" sldId="286"/>
            <ac:spMk id="3" creationId="{B237DB72-EF7E-244A-B5E0-BFB41B5B1CAF}"/>
          </ac:spMkLst>
        </pc:spChg>
        <pc:picChg chg="add mod">
          <ac:chgData name="Henrique Rocha" userId="6da641f8-871e-414b-b6fd-ead4ca644738" providerId="ADAL" clId="{D9B64A1C-6E63-4554-B390-801087F45AC5}" dt="2022-01-20T22:29:19.813" v="109" actId="1038"/>
          <ac:picMkLst>
            <pc:docMk/>
            <pc:sldMk cId="3752164159" sldId="286"/>
            <ac:picMk id="6" creationId="{F88DF6C5-79DA-4C95-B96A-FE10743071C1}"/>
          </ac:picMkLst>
        </pc:picChg>
        <pc:picChg chg="add mod">
          <ac:chgData name="Henrique Rocha" userId="6da641f8-871e-414b-b6fd-ead4ca644738" providerId="ADAL" clId="{D9B64A1C-6E63-4554-B390-801087F45AC5}" dt="2022-01-20T22:29:19.813" v="109" actId="1038"/>
          <ac:picMkLst>
            <pc:docMk/>
            <pc:sldMk cId="3752164159" sldId="286"/>
            <ac:picMk id="7" creationId="{1844474E-9484-42E4-867C-ECC9E9936BD1}"/>
          </ac:picMkLst>
        </pc:picChg>
        <pc:picChg chg="add mod">
          <ac:chgData name="Henrique Rocha" userId="6da641f8-871e-414b-b6fd-ead4ca644738" providerId="ADAL" clId="{D9B64A1C-6E63-4554-B390-801087F45AC5}" dt="2022-01-20T22:29:19.813" v="109" actId="1038"/>
          <ac:picMkLst>
            <pc:docMk/>
            <pc:sldMk cId="3752164159" sldId="286"/>
            <ac:picMk id="8" creationId="{C5C9C83A-1EDA-40FF-A836-173089AA8C02}"/>
          </ac:picMkLst>
        </pc:picChg>
        <pc:picChg chg="add del mod">
          <ac:chgData name="Henrique Rocha" userId="6da641f8-871e-414b-b6fd-ead4ca644738" providerId="ADAL" clId="{D9B64A1C-6E63-4554-B390-801087F45AC5}" dt="2022-01-20T22:31:20.516" v="119" actId="478"/>
          <ac:picMkLst>
            <pc:docMk/>
            <pc:sldMk cId="3752164159" sldId="286"/>
            <ac:picMk id="9" creationId="{F4EC86D0-3D7F-496D-B555-9FABAB4294B5}"/>
          </ac:picMkLst>
        </pc:picChg>
        <pc:picChg chg="add mod">
          <ac:chgData name="Henrique Rocha" userId="6da641f8-871e-414b-b6fd-ead4ca644738" providerId="ADAL" clId="{D9B64A1C-6E63-4554-B390-801087F45AC5}" dt="2022-01-20T22:29:19.813" v="109" actId="1038"/>
          <ac:picMkLst>
            <pc:docMk/>
            <pc:sldMk cId="3752164159" sldId="286"/>
            <ac:picMk id="10" creationId="{B61F55FA-5DBD-4F16-92A1-7BCECCDAB2F6}"/>
          </ac:picMkLst>
        </pc:picChg>
        <pc:picChg chg="add mod">
          <ac:chgData name="Henrique Rocha" userId="6da641f8-871e-414b-b6fd-ead4ca644738" providerId="ADAL" clId="{D9B64A1C-6E63-4554-B390-801087F45AC5}" dt="2022-01-20T22:29:19.813" v="109" actId="1038"/>
          <ac:picMkLst>
            <pc:docMk/>
            <pc:sldMk cId="3752164159" sldId="286"/>
            <ac:picMk id="11" creationId="{B4A9810C-7EC9-4811-A88C-32E59230D718}"/>
          </ac:picMkLst>
        </pc:picChg>
        <pc:picChg chg="add del mod">
          <ac:chgData name="Henrique Rocha" userId="6da641f8-871e-414b-b6fd-ead4ca644738" providerId="ADAL" clId="{D9B64A1C-6E63-4554-B390-801087F45AC5}" dt="2022-01-20T22:31:17.023" v="118" actId="478"/>
          <ac:picMkLst>
            <pc:docMk/>
            <pc:sldMk cId="3752164159" sldId="286"/>
            <ac:picMk id="12" creationId="{EFFAF223-CBE6-4065-8BCA-A03B3B3FE2D1}"/>
          </ac:picMkLst>
        </pc:picChg>
        <pc:picChg chg="add mod">
          <ac:chgData name="Henrique Rocha" userId="6da641f8-871e-414b-b6fd-ead4ca644738" providerId="ADAL" clId="{D9B64A1C-6E63-4554-B390-801087F45AC5}" dt="2022-01-20T22:31:30.094" v="122" actId="14100"/>
          <ac:picMkLst>
            <pc:docMk/>
            <pc:sldMk cId="3752164159" sldId="286"/>
            <ac:picMk id="1026" creationId="{166738DE-1CFB-4F13-8766-7AD532C883F6}"/>
          </ac:picMkLst>
        </pc:picChg>
      </pc:sldChg>
      <pc:sldChg chg="delSp mod">
        <pc:chgData name="Henrique Rocha" userId="6da641f8-871e-414b-b6fd-ead4ca644738" providerId="ADAL" clId="{D9B64A1C-6E63-4554-B390-801087F45AC5}" dt="2022-01-20T22:36:06.427" v="231" actId="478"/>
        <pc:sldMkLst>
          <pc:docMk/>
          <pc:sldMk cId="1908077309" sldId="287"/>
        </pc:sldMkLst>
        <pc:spChg chg="del">
          <ac:chgData name="Henrique Rocha" userId="6da641f8-871e-414b-b6fd-ead4ca644738" providerId="ADAL" clId="{D9B64A1C-6E63-4554-B390-801087F45AC5}" dt="2022-01-20T22:36:03.430" v="230" actId="478"/>
          <ac:spMkLst>
            <pc:docMk/>
            <pc:sldMk cId="1908077309" sldId="287"/>
            <ac:spMk id="8" creationId="{E2C427D1-8411-7D44-97B7-20CF7433421E}"/>
          </ac:spMkLst>
        </pc:spChg>
        <pc:spChg chg="del">
          <ac:chgData name="Henrique Rocha" userId="6da641f8-871e-414b-b6fd-ead4ca644738" providerId="ADAL" clId="{D9B64A1C-6E63-4554-B390-801087F45AC5}" dt="2022-01-20T22:36:06.427" v="231" actId="478"/>
          <ac:spMkLst>
            <pc:docMk/>
            <pc:sldMk cId="1908077309" sldId="287"/>
            <ac:spMk id="9" creationId="{8198A188-5134-4442-B60C-875DB7347610}"/>
          </ac:spMkLst>
        </pc:spChg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008492451" sldId="287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91675976" sldId="288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929863913" sldId="289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477451124" sldId="290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692030327" sldId="291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159323889" sldId="292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430288111" sldId="293"/>
        </pc:sldMkLst>
      </pc:sldChg>
      <pc:sldChg chg="addSp delSp modSp mod">
        <pc:chgData name="Henrique Rocha" userId="6da641f8-871e-414b-b6fd-ead4ca644738" providerId="ADAL" clId="{D9B64A1C-6E63-4554-B390-801087F45AC5}" dt="2022-01-20T22:34:02.788" v="229" actId="20577"/>
        <pc:sldMkLst>
          <pc:docMk/>
          <pc:sldMk cId="3831940360" sldId="293"/>
        </pc:sldMkLst>
        <pc:spChg chg="del">
          <ac:chgData name="Henrique Rocha" userId="6da641f8-871e-414b-b6fd-ead4ca644738" providerId="ADAL" clId="{D9B64A1C-6E63-4554-B390-801087F45AC5}" dt="2022-01-20T22:32:44.078" v="123" actId="478"/>
          <ac:spMkLst>
            <pc:docMk/>
            <pc:sldMk cId="3831940360" sldId="293"/>
            <ac:spMk id="3" creationId="{8C60CF64-42E3-FB46-B165-6314B38B6A7E}"/>
          </ac:spMkLst>
        </pc:spChg>
        <pc:spChg chg="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7" creationId="{9F28899D-9FD9-4F71-BC9E-9022F8B03A0B}"/>
          </ac:spMkLst>
        </pc:spChg>
        <pc:spChg chg="mod">
          <ac:chgData name="Henrique Rocha" userId="6da641f8-871e-414b-b6fd-ead4ca644738" providerId="ADAL" clId="{D9B64A1C-6E63-4554-B390-801087F45AC5}" dt="2022-01-20T22:33:46.084" v="219" actId="20577"/>
          <ac:spMkLst>
            <pc:docMk/>
            <pc:sldMk cId="3831940360" sldId="293"/>
            <ac:spMk id="8" creationId="{96D8BB20-16B2-463B-B23E-4DF062FA4416}"/>
          </ac:spMkLst>
        </pc:spChg>
        <pc:spChg chg="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10" creationId="{9F93E5DF-6A98-472F-8DAB-F3293B33BD9C}"/>
          </ac:spMkLst>
        </pc:spChg>
        <pc:spChg chg="mod">
          <ac:chgData name="Henrique Rocha" userId="6da641f8-871e-414b-b6fd-ead4ca644738" providerId="ADAL" clId="{D9B64A1C-6E63-4554-B390-801087F45AC5}" dt="2022-01-20T22:33:56.253" v="226" actId="20577"/>
          <ac:spMkLst>
            <pc:docMk/>
            <pc:sldMk cId="3831940360" sldId="293"/>
            <ac:spMk id="11" creationId="{2E61B253-E46D-40EA-8679-A617E90E3A7F}"/>
          </ac:spMkLst>
        </pc:spChg>
        <pc:spChg chg="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13" creationId="{BB30E952-0923-4FBB-B7FD-CCB13351BE1C}"/>
          </ac:spMkLst>
        </pc:spChg>
        <pc:spChg chg="mod">
          <ac:chgData name="Henrique Rocha" userId="6da641f8-871e-414b-b6fd-ead4ca644738" providerId="ADAL" clId="{D9B64A1C-6E63-4554-B390-801087F45AC5}" dt="2022-01-20T22:34:02.788" v="229" actId="20577"/>
          <ac:spMkLst>
            <pc:docMk/>
            <pc:sldMk cId="3831940360" sldId="293"/>
            <ac:spMk id="14" creationId="{637F1C9B-01EE-438B-AE36-F89C57E1F7C0}"/>
          </ac:spMkLst>
        </pc:spChg>
        <pc:spChg chg="add 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15" creationId="{2A1B7285-C106-46C0-BE78-1A728B24A5F8}"/>
          </ac:spMkLst>
        </pc:spChg>
        <pc:spChg chg="add 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16" creationId="{E120625A-72AF-416F-9719-77B5009AA768}"/>
          </ac:spMkLst>
        </pc:spChg>
        <pc:spChg chg="add 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17" creationId="{A58F83CD-17C7-4B68-9C22-1AA9C462FC5A}"/>
          </ac:spMkLst>
        </pc:spChg>
        <pc:spChg chg="add 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18" creationId="{478CD1B6-0C81-4617-99D1-A567CCC816AF}"/>
          </ac:spMkLst>
        </pc:spChg>
        <pc:spChg chg="add 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19" creationId="{4AC99D65-840B-4C99-9C64-A9A25339C736}"/>
          </ac:spMkLst>
        </pc:spChg>
        <pc:spChg chg="add 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20" creationId="{B6871891-F272-437F-A4F0-AD8C4863E3FD}"/>
          </ac:spMkLst>
        </pc:spChg>
        <pc:spChg chg="add mod">
          <ac:chgData name="Henrique Rocha" userId="6da641f8-871e-414b-b6fd-ead4ca644738" providerId="ADAL" clId="{D9B64A1C-6E63-4554-B390-801087F45AC5}" dt="2022-01-20T22:33:18.346" v="192" actId="1038"/>
          <ac:spMkLst>
            <pc:docMk/>
            <pc:sldMk cId="3831940360" sldId="293"/>
            <ac:spMk id="22" creationId="{CF299AEF-C543-4DA4-B4CF-02EB6081EEAB}"/>
          </ac:spMkLst>
        </pc:spChg>
        <pc:spChg chg="add 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23" creationId="{40A636FD-053A-4794-BC90-63EC6E7BEFF4}"/>
          </ac:spMkLst>
        </pc:spChg>
        <pc:spChg chg="add mod">
          <ac:chgData name="Henrique Rocha" userId="6da641f8-871e-414b-b6fd-ead4ca644738" providerId="ADAL" clId="{D9B64A1C-6E63-4554-B390-801087F45AC5}" dt="2022-01-20T22:32:51.621" v="134" actId="1038"/>
          <ac:spMkLst>
            <pc:docMk/>
            <pc:sldMk cId="3831940360" sldId="293"/>
            <ac:spMk id="24" creationId="{FA22016F-FBCC-4864-9BB8-87C1DAF2C3E0}"/>
          </ac:spMkLst>
        </pc:spChg>
        <pc:spChg chg="add mod">
          <ac:chgData name="Henrique Rocha" userId="6da641f8-871e-414b-b6fd-ead4ca644738" providerId="ADAL" clId="{D9B64A1C-6E63-4554-B390-801087F45AC5}" dt="2022-01-20T22:33:39.284" v="217" actId="20577"/>
          <ac:spMkLst>
            <pc:docMk/>
            <pc:sldMk cId="3831940360" sldId="293"/>
            <ac:spMk id="26" creationId="{A41F747B-AE49-4D21-8D42-C463D08229A0}"/>
          </ac:spMkLst>
        </pc:spChg>
        <pc:grpChg chg="add mod">
          <ac:chgData name="Henrique Rocha" userId="6da641f8-871e-414b-b6fd-ead4ca644738" providerId="ADAL" clId="{D9B64A1C-6E63-4554-B390-801087F45AC5}" dt="2022-01-20T22:32:51.621" v="134" actId="1038"/>
          <ac:grpSpMkLst>
            <pc:docMk/>
            <pc:sldMk cId="3831940360" sldId="293"/>
            <ac:grpSpMk id="6" creationId="{A0CE7D0B-B441-489A-B388-7135ED2C16B5}"/>
          </ac:grpSpMkLst>
        </pc:grpChg>
        <pc:grpChg chg="add mod">
          <ac:chgData name="Henrique Rocha" userId="6da641f8-871e-414b-b6fd-ead4ca644738" providerId="ADAL" clId="{D9B64A1C-6E63-4554-B390-801087F45AC5}" dt="2022-01-20T22:32:51.621" v="134" actId="1038"/>
          <ac:grpSpMkLst>
            <pc:docMk/>
            <pc:sldMk cId="3831940360" sldId="293"/>
            <ac:grpSpMk id="9" creationId="{1F506EAB-ED90-4F7D-A2D7-D9B94171661A}"/>
          </ac:grpSpMkLst>
        </pc:grpChg>
        <pc:grpChg chg="add mod">
          <ac:chgData name="Henrique Rocha" userId="6da641f8-871e-414b-b6fd-ead4ca644738" providerId="ADAL" clId="{D9B64A1C-6E63-4554-B390-801087F45AC5}" dt="2022-01-20T22:32:51.621" v="134" actId="1038"/>
          <ac:grpSpMkLst>
            <pc:docMk/>
            <pc:sldMk cId="3831940360" sldId="293"/>
            <ac:grpSpMk id="12" creationId="{3DE8F29B-091A-424F-8A12-8210624D63B3}"/>
          </ac:grpSpMkLst>
        </pc:grpChg>
        <pc:picChg chg="add mod">
          <ac:chgData name="Henrique Rocha" userId="6da641f8-871e-414b-b6fd-ead4ca644738" providerId="ADAL" clId="{D9B64A1C-6E63-4554-B390-801087F45AC5}" dt="2022-01-20T22:33:04.715" v="162" actId="1038"/>
          <ac:picMkLst>
            <pc:docMk/>
            <pc:sldMk cId="3831940360" sldId="293"/>
            <ac:picMk id="21" creationId="{EBDBCCE2-C3F5-43CC-995F-D339D027E631}"/>
          </ac:picMkLst>
        </pc:picChg>
        <pc:picChg chg="add mod">
          <ac:chgData name="Henrique Rocha" userId="6da641f8-871e-414b-b6fd-ead4ca644738" providerId="ADAL" clId="{D9B64A1C-6E63-4554-B390-801087F45AC5}" dt="2022-01-20T22:32:59.976" v="153" actId="1036"/>
          <ac:picMkLst>
            <pc:docMk/>
            <pc:sldMk cId="3831940360" sldId="293"/>
            <ac:picMk id="25" creationId="{065ED025-D9EF-4B89-AECA-3F969C9520E5}"/>
          </ac:picMkLst>
        </pc:picChg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3559894999" sldId="294"/>
        </pc:sldMkLst>
      </pc:sldChg>
      <pc:sldChg chg="modSp mod">
        <pc:chgData name="Henrique Rocha" userId="6da641f8-871e-414b-b6fd-ead4ca644738" providerId="ADAL" clId="{D9B64A1C-6E63-4554-B390-801087F45AC5}" dt="2022-01-20T22:37:00.438" v="233" actId="20577"/>
        <pc:sldMkLst>
          <pc:docMk/>
          <pc:sldMk cId="389508520" sldId="295"/>
        </pc:sldMkLst>
        <pc:spChg chg="mod">
          <ac:chgData name="Henrique Rocha" userId="6da641f8-871e-414b-b6fd-ead4ca644738" providerId="ADAL" clId="{D9B64A1C-6E63-4554-B390-801087F45AC5}" dt="2022-01-20T22:37:00.438" v="233" actId="20577"/>
          <ac:spMkLst>
            <pc:docMk/>
            <pc:sldMk cId="389508520" sldId="295"/>
            <ac:spMk id="8" creationId="{38D8F14D-26F7-084C-97B7-184EDEB8DC23}"/>
          </ac:spMkLst>
        </pc:spChg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309571140" sldId="295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4078406656" sldId="296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747763602" sldId="297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009185347" sldId="298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850079331" sldId="299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564838217" sldId="300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161483401" sldId="301"/>
        </pc:sldMkLst>
      </pc:sldChg>
      <pc:sldChg chg="del">
        <pc:chgData name="Henrique Rocha" userId="6da641f8-871e-414b-b6fd-ead4ca644738" providerId="ADAL" clId="{D9B64A1C-6E63-4554-B390-801087F45AC5}" dt="2022-01-20T15:14:43.688" v="44" actId="47"/>
        <pc:sldMkLst>
          <pc:docMk/>
          <pc:sldMk cId="2362419366" sldId="302"/>
        </pc:sldMkLst>
      </pc:sldChg>
    </pc:docChg>
  </pc:docChgLst>
  <pc:docChgLst>
    <pc:chgData name="Henrique Rocha" userId="438505741e1325cf" providerId="LiveId" clId="{36D990BB-3463-4500-9016-0311A70C52F1}"/>
    <pc:docChg chg="undo redo custSel addSld delSld modSld sldOrd">
      <pc:chgData name="Henrique Rocha" userId="438505741e1325cf" providerId="LiveId" clId="{36D990BB-3463-4500-9016-0311A70C52F1}" dt="2021-09-06T06:04:52.955" v="5730" actId="20577"/>
      <pc:docMkLst>
        <pc:docMk/>
      </pc:docMkLst>
      <pc:sldChg chg="modSp mod">
        <pc:chgData name="Henrique Rocha" userId="438505741e1325cf" providerId="LiveId" clId="{36D990BB-3463-4500-9016-0311A70C52F1}" dt="2021-09-05T01:52:23.415" v="44" actId="313"/>
        <pc:sldMkLst>
          <pc:docMk/>
          <pc:sldMk cId="4206793918" sldId="257"/>
        </pc:sldMkLst>
        <pc:spChg chg="mod">
          <ac:chgData name="Henrique Rocha" userId="438505741e1325cf" providerId="LiveId" clId="{36D990BB-3463-4500-9016-0311A70C52F1}" dt="2021-09-05T01:52:23.415" v="44" actId="313"/>
          <ac:spMkLst>
            <pc:docMk/>
            <pc:sldMk cId="4206793918" sldId="257"/>
            <ac:spMk id="3" creationId="{1E18522C-8F72-4A4B-9038-0AF8FB624FF0}"/>
          </ac:spMkLst>
        </pc:spChg>
      </pc:sldChg>
      <pc:sldChg chg="modSp mod">
        <pc:chgData name="Henrique Rocha" userId="438505741e1325cf" providerId="LiveId" clId="{36D990BB-3463-4500-9016-0311A70C52F1}" dt="2021-09-05T15:23:06.615" v="4934" actId="20577"/>
        <pc:sldMkLst>
          <pc:docMk/>
          <pc:sldMk cId="281314552" sldId="262"/>
        </pc:sldMkLst>
        <pc:spChg chg="mod">
          <ac:chgData name="Henrique Rocha" userId="438505741e1325cf" providerId="LiveId" clId="{36D990BB-3463-4500-9016-0311A70C52F1}" dt="2021-09-05T03:12:40.889" v="812" actId="20577"/>
          <ac:spMkLst>
            <pc:docMk/>
            <pc:sldMk cId="281314552" sldId="262"/>
            <ac:spMk id="7" creationId="{E20AB0D8-91E6-488A-BDC3-51D084DEAB25}"/>
          </ac:spMkLst>
        </pc:spChg>
        <pc:spChg chg="mod">
          <ac:chgData name="Henrique Rocha" userId="438505741e1325cf" providerId="LiveId" clId="{36D990BB-3463-4500-9016-0311A70C52F1}" dt="2021-09-05T15:23:06.615" v="4934" actId="20577"/>
          <ac:spMkLst>
            <pc:docMk/>
            <pc:sldMk cId="281314552" sldId="262"/>
            <ac:spMk id="8" creationId="{26EF8A01-4297-4420-A4AD-762791BC6174}"/>
          </ac:spMkLst>
        </pc:spChg>
      </pc:sldChg>
      <pc:sldChg chg="addSp delSp modSp new mod ord modClrScheme chgLayout">
        <pc:chgData name="Henrique Rocha" userId="438505741e1325cf" providerId="LiveId" clId="{36D990BB-3463-4500-9016-0311A70C52F1}" dt="2021-09-06T03:10:35.745" v="5160" actId="20577"/>
        <pc:sldMkLst>
          <pc:docMk/>
          <pc:sldMk cId="2058052650" sldId="263"/>
        </pc:sldMkLst>
        <pc:spChg chg="mod ord">
          <ac:chgData name="Henrique Rocha" userId="438505741e1325cf" providerId="LiveId" clId="{36D990BB-3463-4500-9016-0311A70C52F1}" dt="2021-09-05T14:37:58.605" v="3836" actId="20577"/>
          <ac:spMkLst>
            <pc:docMk/>
            <pc:sldMk cId="2058052650" sldId="263"/>
            <ac:spMk id="2" creationId="{6EB8FE2D-C777-492A-B0CB-3DF54B8E7A28}"/>
          </ac:spMkLst>
        </pc:spChg>
        <pc:spChg chg="del mod ord">
          <ac:chgData name="Henrique Rocha" userId="438505741e1325cf" providerId="LiveId" clId="{36D990BB-3463-4500-9016-0311A70C52F1}" dt="2021-09-05T03:07:53.057" v="632" actId="700"/>
          <ac:spMkLst>
            <pc:docMk/>
            <pc:sldMk cId="2058052650" sldId="263"/>
            <ac:spMk id="3" creationId="{5A0ECFEE-6450-4696-9EAD-41FB180F624E}"/>
          </ac:spMkLst>
        </pc:spChg>
        <pc:spChg chg="mod ord">
          <ac:chgData name="Henrique Rocha" userId="438505741e1325cf" providerId="LiveId" clId="{36D990BB-3463-4500-9016-0311A70C52F1}" dt="2021-09-05T03:07:53.057" v="632" actId="700"/>
          <ac:spMkLst>
            <pc:docMk/>
            <pc:sldMk cId="2058052650" sldId="263"/>
            <ac:spMk id="4" creationId="{37138A8D-FD70-45FC-B894-1F21CE22DDE2}"/>
          </ac:spMkLst>
        </pc:spChg>
        <pc:spChg chg="mod ord">
          <ac:chgData name="Henrique Rocha" userId="438505741e1325cf" providerId="LiveId" clId="{36D990BB-3463-4500-9016-0311A70C52F1}" dt="2021-09-05T03:07:53.057" v="632" actId="700"/>
          <ac:spMkLst>
            <pc:docMk/>
            <pc:sldMk cId="2058052650" sldId="263"/>
            <ac:spMk id="5" creationId="{716A7417-9E59-4046-B18D-155215E2BE3B}"/>
          </ac:spMkLst>
        </pc:spChg>
        <pc:spChg chg="add del mod ord">
          <ac:chgData name="Henrique Rocha" userId="438505741e1325cf" providerId="LiveId" clId="{36D990BB-3463-4500-9016-0311A70C52F1}" dt="2021-09-05T03:08:02.161" v="633"/>
          <ac:spMkLst>
            <pc:docMk/>
            <pc:sldMk cId="2058052650" sldId="263"/>
            <ac:spMk id="6" creationId="{850BED94-B274-4BB9-AD6B-846F0BE540FE}"/>
          </ac:spMkLst>
        </pc:spChg>
        <pc:spChg chg="add mod ord">
          <ac:chgData name="Henrique Rocha" userId="438505741e1325cf" providerId="LiveId" clId="{36D990BB-3463-4500-9016-0311A70C52F1}" dt="2021-09-06T03:10:35.745" v="5160" actId="20577"/>
          <ac:spMkLst>
            <pc:docMk/>
            <pc:sldMk cId="2058052650" sldId="263"/>
            <ac:spMk id="7" creationId="{6D1E2650-492E-4411-99B2-74F82836C0E1}"/>
          </ac:spMkLst>
        </pc:spChg>
        <pc:spChg chg="add del mod">
          <ac:chgData name="Henrique Rocha" userId="438505741e1325cf" providerId="LiveId" clId="{36D990BB-3463-4500-9016-0311A70C52F1}" dt="2021-09-05T03:24:39.884" v="941" actId="478"/>
          <ac:spMkLst>
            <pc:docMk/>
            <pc:sldMk cId="2058052650" sldId="263"/>
            <ac:spMk id="8" creationId="{9427BE24-9E12-4DE2-9150-50BBFAAFB227}"/>
          </ac:spMkLst>
        </pc:spChg>
        <pc:spChg chg="add mod">
          <ac:chgData name="Henrique Rocha" userId="438505741e1325cf" providerId="LiveId" clId="{36D990BB-3463-4500-9016-0311A70C52F1}" dt="2021-09-05T03:25:49.466" v="951" actId="207"/>
          <ac:spMkLst>
            <pc:docMk/>
            <pc:sldMk cId="2058052650" sldId="263"/>
            <ac:spMk id="9" creationId="{EB3898C4-84C9-470A-BBDF-6DA132C09460}"/>
          </ac:spMkLst>
        </pc:spChg>
        <pc:picChg chg="add mod">
          <ac:chgData name="Henrique Rocha" userId="438505741e1325cf" providerId="LiveId" clId="{36D990BB-3463-4500-9016-0311A70C52F1}" dt="2021-09-05T03:09:17.363" v="635" actId="1076"/>
          <ac:picMkLst>
            <pc:docMk/>
            <pc:sldMk cId="2058052650" sldId="263"/>
            <ac:picMk id="1026" creationId="{890C09F5-EE5C-46D0-A3A2-9B87617BB387}"/>
          </ac:picMkLst>
        </pc:picChg>
      </pc:sldChg>
      <pc:sldChg chg="addSp modSp new mod">
        <pc:chgData name="Henrique Rocha" userId="438505741e1325cf" providerId="LiveId" clId="{36D990BB-3463-4500-9016-0311A70C52F1}" dt="2021-09-05T04:04:58.129" v="1470" actId="1036"/>
        <pc:sldMkLst>
          <pc:docMk/>
          <pc:sldMk cId="1565801764" sldId="264"/>
        </pc:sldMkLst>
        <pc:spChg chg="mod">
          <ac:chgData name="Henrique Rocha" userId="438505741e1325cf" providerId="LiveId" clId="{36D990BB-3463-4500-9016-0311A70C52F1}" dt="2021-09-05T04:04:13.701" v="1442" actId="20577"/>
          <ac:spMkLst>
            <pc:docMk/>
            <pc:sldMk cId="1565801764" sldId="264"/>
            <ac:spMk id="2" creationId="{F680882A-B016-40EB-AD2F-74085EC6D0EE}"/>
          </ac:spMkLst>
        </pc:spChg>
        <pc:spChg chg="mod">
          <ac:chgData name="Henrique Rocha" userId="438505741e1325cf" providerId="LiveId" clId="{36D990BB-3463-4500-9016-0311A70C52F1}" dt="2021-09-05T02:46:10.198" v="494" actId="20577"/>
          <ac:spMkLst>
            <pc:docMk/>
            <pc:sldMk cId="1565801764" sldId="264"/>
            <ac:spMk id="3" creationId="{58F2D3DE-34AA-4145-B631-9F945111BB11}"/>
          </ac:spMkLst>
        </pc:spChg>
        <pc:spChg chg="add mod">
          <ac:chgData name="Henrique Rocha" userId="438505741e1325cf" providerId="LiveId" clId="{36D990BB-3463-4500-9016-0311A70C52F1}" dt="2021-09-05T04:04:58.129" v="1470" actId="1036"/>
          <ac:spMkLst>
            <pc:docMk/>
            <pc:sldMk cId="1565801764" sldId="264"/>
            <ac:spMk id="6" creationId="{9B7A3C2D-D945-4FBE-B574-BA208984A6A0}"/>
          </ac:spMkLst>
        </pc:spChg>
      </pc:sldChg>
      <pc:sldChg chg="addSp delSp modSp new mod modClrScheme chgLayout">
        <pc:chgData name="Henrique Rocha" userId="438505741e1325cf" providerId="LiveId" clId="{36D990BB-3463-4500-9016-0311A70C52F1}" dt="2021-09-05T14:53:26.716" v="4536" actId="20577"/>
        <pc:sldMkLst>
          <pc:docMk/>
          <pc:sldMk cId="1973143341" sldId="265"/>
        </pc:sldMkLst>
        <pc:spChg chg="mod ord">
          <ac:chgData name="Henrique Rocha" userId="438505741e1325cf" providerId="LiveId" clId="{36D990BB-3463-4500-9016-0311A70C52F1}" dt="2021-09-05T14:38:38.963" v="3861" actId="20577"/>
          <ac:spMkLst>
            <pc:docMk/>
            <pc:sldMk cId="1973143341" sldId="265"/>
            <ac:spMk id="2" creationId="{BB42A335-148E-4CDA-BD1C-2B606BA36B40}"/>
          </ac:spMkLst>
        </pc:spChg>
        <pc:spChg chg="del mod ord">
          <ac:chgData name="Henrique Rocha" userId="438505741e1325cf" providerId="LiveId" clId="{36D990BB-3463-4500-9016-0311A70C52F1}" dt="2021-09-05T03:27:04.833" v="983" actId="700"/>
          <ac:spMkLst>
            <pc:docMk/>
            <pc:sldMk cId="1973143341" sldId="265"/>
            <ac:spMk id="3" creationId="{D8672934-3E3C-43A9-BF1B-A1EA77DECF64}"/>
          </ac:spMkLst>
        </pc:spChg>
        <pc:spChg chg="del">
          <ac:chgData name="Henrique Rocha" userId="438505741e1325cf" providerId="LiveId" clId="{36D990BB-3463-4500-9016-0311A70C52F1}" dt="2021-09-05T03:27:04.833" v="983" actId="700"/>
          <ac:spMkLst>
            <pc:docMk/>
            <pc:sldMk cId="1973143341" sldId="265"/>
            <ac:spMk id="4" creationId="{C9D87336-8C83-4851-87EF-ABAE133BA46F}"/>
          </ac:spMkLst>
        </pc:spChg>
        <pc:spChg chg="mod ord">
          <ac:chgData name="Henrique Rocha" userId="438505741e1325cf" providerId="LiveId" clId="{36D990BB-3463-4500-9016-0311A70C52F1}" dt="2021-09-05T03:27:04.833" v="983" actId="700"/>
          <ac:spMkLst>
            <pc:docMk/>
            <pc:sldMk cId="1973143341" sldId="265"/>
            <ac:spMk id="5" creationId="{B1147AF5-43FB-439D-A63E-FDAFA3E6B44B}"/>
          </ac:spMkLst>
        </pc:spChg>
        <pc:spChg chg="mod ord">
          <ac:chgData name="Henrique Rocha" userId="438505741e1325cf" providerId="LiveId" clId="{36D990BB-3463-4500-9016-0311A70C52F1}" dt="2021-09-05T03:27:04.833" v="983" actId="700"/>
          <ac:spMkLst>
            <pc:docMk/>
            <pc:sldMk cId="1973143341" sldId="265"/>
            <ac:spMk id="6" creationId="{C6DABD1C-7BE9-4E4A-AB7B-625FB207036C}"/>
          </ac:spMkLst>
        </pc:spChg>
        <pc:spChg chg="add mod ord">
          <ac:chgData name="Henrique Rocha" userId="438505741e1325cf" providerId="LiveId" clId="{36D990BB-3463-4500-9016-0311A70C52F1}" dt="2021-09-05T14:53:26.716" v="4536" actId="20577"/>
          <ac:spMkLst>
            <pc:docMk/>
            <pc:sldMk cId="1973143341" sldId="265"/>
            <ac:spMk id="7" creationId="{BCB4FDD4-5E7C-4D32-A479-CE00FD8A4089}"/>
          </ac:spMkLst>
        </pc:spChg>
        <pc:picChg chg="add mod">
          <ac:chgData name="Henrique Rocha" userId="438505741e1325cf" providerId="LiveId" clId="{36D990BB-3463-4500-9016-0311A70C52F1}" dt="2021-09-05T03:29:40.008" v="1160" actId="1038"/>
          <ac:picMkLst>
            <pc:docMk/>
            <pc:sldMk cId="1973143341" sldId="265"/>
            <ac:picMk id="8" creationId="{543292B5-BE93-438B-BB95-A99B1CAA6784}"/>
          </ac:picMkLst>
        </pc:picChg>
      </pc:sldChg>
      <pc:sldChg chg="addSp delSp modSp new mod ord setBg setClrOvrMap modShow">
        <pc:chgData name="Henrique Rocha" userId="438505741e1325cf" providerId="LiveId" clId="{36D990BB-3463-4500-9016-0311A70C52F1}" dt="2021-09-05T14:31:46.674" v="3777" actId="1076"/>
        <pc:sldMkLst>
          <pc:docMk/>
          <pc:sldMk cId="3995259025" sldId="266"/>
        </pc:sldMkLst>
        <pc:spChg chg="mod">
          <ac:chgData name="Henrique Rocha" userId="438505741e1325cf" providerId="LiveId" clId="{36D990BB-3463-4500-9016-0311A70C52F1}" dt="2021-09-05T14:31:44.508" v="3776" actId="20577"/>
          <ac:spMkLst>
            <pc:docMk/>
            <pc:sldMk cId="3995259025" sldId="266"/>
            <ac:spMk id="2" creationId="{8E1397CA-1506-4716-9988-C7DA4E1A7EC2}"/>
          </ac:spMkLst>
        </pc:spChg>
        <pc:spChg chg="mod">
          <ac:chgData name="Henrique Rocha" userId="438505741e1325cf" providerId="LiveId" clId="{36D990BB-3463-4500-9016-0311A70C52F1}" dt="2021-09-05T14:31:46.674" v="3777" actId="1076"/>
          <ac:spMkLst>
            <pc:docMk/>
            <pc:sldMk cId="3995259025" sldId="266"/>
            <ac:spMk id="3" creationId="{0BE9811C-0422-4BF2-A0F0-00F44C1D6EDE}"/>
          </ac:spMkLst>
        </pc:spChg>
        <pc:spChg chg="mod">
          <ac:chgData name="Henrique Rocha" userId="438505741e1325cf" providerId="LiveId" clId="{36D990BB-3463-4500-9016-0311A70C52F1}" dt="2021-09-05T04:01:36.400" v="1438" actId="26606"/>
          <ac:spMkLst>
            <pc:docMk/>
            <pc:sldMk cId="3995259025" sldId="266"/>
            <ac:spMk id="4" creationId="{0A4AEFED-5245-43CC-A650-7BCC486143CF}"/>
          </ac:spMkLst>
        </pc:spChg>
        <pc:spChg chg="mod">
          <ac:chgData name="Henrique Rocha" userId="438505741e1325cf" providerId="LiveId" clId="{36D990BB-3463-4500-9016-0311A70C52F1}" dt="2021-09-05T04:01:36.400" v="1438" actId="26606"/>
          <ac:spMkLst>
            <pc:docMk/>
            <pc:sldMk cId="3995259025" sldId="266"/>
            <ac:spMk id="5" creationId="{FEBA9FBD-A5B8-4BAF-8682-E7325CCE64C8}"/>
          </ac:spMkLst>
        </pc:spChg>
        <pc:spChg chg="add del">
          <ac:chgData name="Henrique Rocha" userId="438505741e1325cf" providerId="LiveId" clId="{36D990BB-3463-4500-9016-0311A70C52F1}" dt="2021-09-05T04:01:36.400" v="1438" actId="26606"/>
          <ac:spMkLst>
            <pc:docMk/>
            <pc:sldMk cId="3995259025" sldId="266"/>
            <ac:spMk id="71" creationId="{657F69E0-C4B0-4BEC-A689-4F8D877F05D4}"/>
          </ac:spMkLst>
        </pc:spChg>
        <pc:spChg chg="add del">
          <ac:chgData name="Henrique Rocha" userId="438505741e1325cf" providerId="LiveId" clId="{36D990BB-3463-4500-9016-0311A70C52F1}" dt="2021-09-05T04:01:36.400" v="1438" actId="26606"/>
          <ac:spMkLst>
            <pc:docMk/>
            <pc:sldMk cId="3995259025" sldId="266"/>
            <ac:spMk id="73" creationId="{9F6380B4-6A1C-481E-8408-B4E6C75B9B81}"/>
          </ac:spMkLst>
        </pc:spChg>
        <pc:picChg chg="add mod ord">
          <ac:chgData name="Henrique Rocha" userId="438505741e1325cf" providerId="LiveId" clId="{36D990BB-3463-4500-9016-0311A70C52F1}" dt="2021-09-05T05:35:24.517" v="3720" actId="1037"/>
          <ac:picMkLst>
            <pc:docMk/>
            <pc:sldMk cId="3995259025" sldId="266"/>
            <ac:picMk id="2050" creationId="{600C90FE-BFC2-4BF4-A739-36BD12ED94D8}"/>
          </ac:picMkLst>
        </pc:picChg>
      </pc:sldChg>
      <pc:sldChg chg="addSp delSp modSp new mod modClrScheme chgLayout">
        <pc:chgData name="Henrique Rocha" userId="438505741e1325cf" providerId="LiveId" clId="{36D990BB-3463-4500-9016-0311A70C52F1}" dt="2021-09-05T05:03:23.629" v="2825" actId="20577"/>
        <pc:sldMkLst>
          <pc:docMk/>
          <pc:sldMk cId="2505737238" sldId="267"/>
        </pc:sldMkLst>
        <pc:spChg chg="mod ord">
          <ac:chgData name="Henrique Rocha" userId="438505741e1325cf" providerId="LiveId" clId="{36D990BB-3463-4500-9016-0311A70C52F1}" dt="2021-09-05T05:03:23.629" v="2825" actId="20577"/>
          <ac:spMkLst>
            <pc:docMk/>
            <pc:sldMk cId="2505737238" sldId="267"/>
            <ac:spMk id="2" creationId="{7BA4EECB-815B-4E2B-9AB2-D5395C9D9343}"/>
          </ac:spMkLst>
        </pc:spChg>
        <pc:spChg chg="del mod ord">
          <ac:chgData name="Henrique Rocha" userId="438505741e1325cf" providerId="LiveId" clId="{36D990BB-3463-4500-9016-0311A70C52F1}" dt="2021-09-05T04:09:09.321" v="1505" actId="700"/>
          <ac:spMkLst>
            <pc:docMk/>
            <pc:sldMk cId="2505737238" sldId="267"/>
            <ac:spMk id="3" creationId="{E263F615-BB6C-4DC6-9D8C-AA08DC2BCB98}"/>
          </ac:spMkLst>
        </pc:spChg>
        <pc:spChg chg="mod ord">
          <ac:chgData name="Henrique Rocha" userId="438505741e1325cf" providerId="LiveId" clId="{36D990BB-3463-4500-9016-0311A70C52F1}" dt="2021-09-05T04:09:09.321" v="1505" actId="700"/>
          <ac:spMkLst>
            <pc:docMk/>
            <pc:sldMk cId="2505737238" sldId="267"/>
            <ac:spMk id="4" creationId="{B5D3A09E-3DB9-4464-BA4D-6E3CCD3482F4}"/>
          </ac:spMkLst>
        </pc:spChg>
        <pc:spChg chg="mod ord">
          <ac:chgData name="Henrique Rocha" userId="438505741e1325cf" providerId="LiveId" clId="{36D990BB-3463-4500-9016-0311A70C52F1}" dt="2021-09-05T04:09:09.321" v="1505" actId="700"/>
          <ac:spMkLst>
            <pc:docMk/>
            <pc:sldMk cId="2505737238" sldId="267"/>
            <ac:spMk id="5" creationId="{466130A2-B9A5-4EAF-BF1B-704E3CD370D2}"/>
          </ac:spMkLst>
        </pc:spChg>
        <pc:spChg chg="add mod ord">
          <ac:chgData name="Henrique Rocha" userId="438505741e1325cf" providerId="LiveId" clId="{36D990BB-3463-4500-9016-0311A70C52F1}" dt="2021-09-05T04:26:01.782" v="1875" actId="20577"/>
          <ac:spMkLst>
            <pc:docMk/>
            <pc:sldMk cId="2505737238" sldId="267"/>
            <ac:spMk id="6" creationId="{9BFA9E4D-404E-4DE6-9B4C-E3B025A5824B}"/>
          </ac:spMkLst>
        </pc:spChg>
        <pc:spChg chg="add del mod ord">
          <ac:chgData name="Henrique Rocha" userId="438505741e1325cf" providerId="LiveId" clId="{36D990BB-3463-4500-9016-0311A70C52F1}" dt="2021-09-05T04:09:14.585" v="1506"/>
          <ac:spMkLst>
            <pc:docMk/>
            <pc:sldMk cId="2505737238" sldId="267"/>
            <ac:spMk id="7" creationId="{B8601BF7-0C90-425C-9902-A6F07B0568B1}"/>
          </ac:spMkLst>
        </pc:spChg>
        <pc:picChg chg="add mod">
          <ac:chgData name="Henrique Rocha" userId="438505741e1325cf" providerId="LiveId" clId="{36D990BB-3463-4500-9016-0311A70C52F1}" dt="2021-09-05T04:21:10.992" v="1724" actId="1076"/>
          <ac:picMkLst>
            <pc:docMk/>
            <pc:sldMk cId="2505737238" sldId="267"/>
            <ac:picMk id="3074" creationId="{39A35765-A20C-435D-8ED5-F0F60FCC623B}"/>
          </ac:picMkLst>
        </pc:picChg>
      </pc:sldChg>
      <pc:sldChg chg="addSp delSp modSp new mod modClrScheme chgLayout">
        <pc:chgData name="Henrique Rocha" userId="438505741e1325cf" providerId="LiveId" clId="{36D990BB-3463-4500-9016-0311A70C52F1}" dt="2021-09-05T14:57:50.447" v="4642" actId="20577"/>
        <pc:sldMkLst>
          <pc:docMk/>
          <pc:sldMk cId="2733777329" sldId="268"/>
        </pc:sldMkLst>
        <pc:spChg chg="mod ord">
          <ac:chgData name="Henrique Rocha" userId="438505741e1325cf" providerId="LiveId" clId="{36D990BB-3463-4500-9016-0311A70C52F1}" dt="2021-09-05T04:26:21.045" v="1876" actId="700"/>
          <ac:spMkLst>
            <pc:docMk/>
            <pc:sldMk cId="2733777329" sldId="268"/>
            <ac:spMk id="2" creationId="{F59D1694-68B6-45C8-A297-C286371C5EB5}"/>
          </ac:spMkLst>
        </pc:spChg>
        <pc:spChg chg="del mod ord">
          <ac:chgData name="Henrique Rocha" userId="438505741e1325cf" providerId="LiveId" clId="{36D990BB-3463-4500-9016-0311A70C52F1}" dt="2021-09-05T04:26:21.045" v="1876" actId="700"/>
          <ac:spMkLst>
            <pc:docMk/>
            <pc:sldMk cId="2733777329" sldId="268"/>
            <ac:spMk id="3" creationId="{4873CDF6-A6D4-43D6-ACE8-7DD91490EDD5}"/>
          </ac:spMkLst>
        </pc:spChg>
        <pc:spChg chg="del">
          <ac:chgData name="Henrique Rocha" userId="438505741e1325cf" providerId="LiveId" clId="{36D990BB-3463-4500-9016-0311A70C52F1}" dt="2021-09-05T04:26:21.045" v="1876" actId="700"/>
          <ac:spMkLst>
            <pc:docMk/>
            <pc:sldMk cId="2733777329" sldId="268"/>
            <ac:spMk id="4" creationId="{1665E9DB-2B59-47DC-9D92-AD74D1700149}"/>
          </ac:spMkLst>
        </pc:spChg>
        <pc:spChg chg="mod ord">
          <ac:chgData name="Henrique Rocha" userId="438505741e1325cf" providerId="LiveId" clId="{36D990BB-3463-4500-9016-0311A70C52F1}" dt="2021-09-05T04:26:21.045" v="1876" actId="700"/>
          <ac:spMkLst>
            <pc:docMk/>
            <pc:sldMk cId="2733777329" sldId="268"/>
            <ac:spMk id="5" creationId="{28AE900C-610D-4900-92E3-8159249B516F}"/>
          </ac:spMkLst>
        </pc:spChg>
        <pc:spChg chg="mod ord">
          <ac:chgData name="Henrique Rocha" userId="438505741e1325cf" providerId="LiveId" clId="{36D990BB-3463-4500-9016-0311A70C52F1}" dt="2021-09-05T04:26:21.045" v="1876" actId="700"/>
          <ac:spMkLst>
            <pc:docMk/>
            <pc:sldMk cId="2733777329" sldId="268"/>
            <ac:spMk id="6" creationId="{6D30DDE1-9FF6-4FB8-8CEF-9648C0E9EA3C}"/>
          </ac:spMkLst>
        </pc:spChg>
        <pc:spChg chg="add mod ord">
          <ac:chgData name="Henrique Rocha" userId="438505741e1325cf" providerId="LiveId" clId="{36D990BB-3463-4500-9016-0311A70C52F1}" dt="2021-09-05T14:57:50.447" v="4642" actId="20577"/>
          <ac:spMkLst>
            <pc:docMk/>
            <pc:sldMk cId="2733777329" sldId="268"/>
            <ac:spMk id="7" creationId="{AA5AE3E5-CD3F-4019-AE3E-61F87DC76A39}"/>
          </ac:spMkLst>
        </pc:spChg>
      </pc:sldChg>
      <pc:sldChg chg="addSp modSp new mod">
        <pc:chgData name="Henrique Rocha" userId="438505741e1325cf" providerId="LiveId" clId="{36D990BB-3463-4500-9016-0311A70C52F1}" dt="2021-09-05T05:16:43.485" v="3164" actId="20577"/>
        <pc:sldMkLst>
          <pc:docMk/>
          <pc:sldMk cId="1152253421" sldId="269"/>
        </pc:sldMkLst>
        <pc:spChg chg="mod">
          <ac:chgData name="Henrique Rocha" userId="438505741e1325cf" providerId="LiveId" clId="{36D990BB-3463-4500-9016-0311A70C52F1}" dt="2021-09-05T04:46:51.551" v="2154" actId="20577"/>
          <ac:spMkLst>
            <pc:docMk/>
            <pc:sldMk cId="1152253421" sldId="269"/>
            <ac:spMk id="2" creationId="{243EE044-23D3-44AE-AD44-CDF0C942CBBE}"/>
          </ac:spMkLst>
        </pc:spChg>
        <pc:spChg chg="mod">
          <ac:chgData name="Henrique Rocha" userId="438505741e1325cf" providerId="LiveId" clId="{36D990BB-3463-4500-9016-0311A70C52F1}" dt="2021-09-05T05:16:43.485" v="3164" actId="20577"/>
          <ac:spMkLst>
            <pc:docMk/>
            <pc:sldMk cId="1152253421" sldId="269"/>
            <ac:spMk id="3" creationId="{8194575E-23EB-42C0-8631-D3D9827F42B1}"/>
          </ac:spMkLst>
        </pc:spChg>
        <pc:picChg chg="add mod">
          <ac:chgData name="Henrique Rocha" userId="438505741e1325cf" providerId="LiveId" clId="{36D990BB-3463-4500-9016-0311A70C52F1}" dt="2021-09-05T04:53:57.911" v="2402" actId="1038"/>
          <ac:picMkLst>
            <pc:docMk/>
            <pc:sldMk cId="1152253421" sldId="269"/>
            <ac:picMk id="4098" creationId="{E25762E5-616F-4B76-B507-5D5B1A29E198}"/>
          </ac:picMkLst>
        </pc:picChg>
        <pc:picChg chg="add mod">
          <ac:chgData name="Henrique Rocha" userId="438505741e1325cf" providerId="LiveId" clId="{36D990BB-3463-4500-9016-0311A70C52F1}" dt="2021-09-05T04:52:58.702" v="2312" actId="167"/>
          <ac:picMkLst>
            <pc:docMk/>
            <pc:sldMk cId="1152253421" sldId="269"/>
            <ac:picMk id="4100" creationId="{42DB50EA-D86E-48AC-93F5-065D388ED40B}"/>
          </ac:picMkLst>
        </pc:picChg>
      </pc:sldChg>
      <pc:sldChg chg="modSp new mod">
        <pc:chgData name="Henrique Rocha" userId="438505741e1325cf" providerId="LiveId" clId="{36D990BB-3463-4500-9016-0311A70C52F1}" dt="2021-09-05T05:24:24.715" v="3264" actId="20577"/>
        <pc:sldMkLst>
          <pc:docMk/>
          <pc:sldMk cId="165443645" sldId="270"/>
        </pc:sldMkLst>
        <pc:spChg chg="mod">
          <ac:chgData name="Henrique Rocha" userId="438505741e1325cf" providerId="LiveId" clId="{36D990BB-3463-4500-9016-0311A70C52F1}" dt="2021-09-05T04:56:24.057" v="2508" actId="20577"/>
          <ac:spMkLst>
            <pc:docMk/>
            <pc:sldMk cId="165443645" sldId="270"/>
            <ac:spMk id="2" creationId="{16F0FBF1-5035-47EF-A173-F61F67E0EB3D}"/>
          </ac:spMkLst>
        </pc:spChg>
        <pc:spChg chg="mod">
          <ac:chgData name="Henrique Rocha" userId="438505741e1325cf" providerId="LiveId" clId="{36D990BB-3463-4500-9016-0311A70C52F1}" dt="2021-09-05T05:24:24.715" v="3264" actId="20577"/>
          <ac:spMkLst>
            <pc:docMk/>
            <pc:sldMk cId="165443645" sldId="270"/>
            <ac:spMk id="3" creationId="{BD7985E4-0B22-41CD-9D00-CB408C6AFC80}"/>
          </ac:spMkLst>
        </pc:spChg>
      </pc:sldChg>
      <pc:sldChg chg="addSp delSp modSp new mod modClrScheme chgLayout">
        <pc:chgData name="Henrique Rocha" userId="438505741e1325cf" providerId="LiveId" clId="{36D990BB-3463-4500-9016-0311A70C52F1}" dt="2021-09-05T05:16:37.547" v="3163" actId="20577"/>
        <pc:sldMkLst>
          <pc:docMk/>
          <pc:sldMk cId="1027904024" sldId="271"/>
        </pc:sldMkLst>
        <pc:spChg chg="mod ord">
          <ac:chgData name="Henrique Rocha" userId="438505741e1325cf" providerId="LiveId" clId="{36D990BB-3463-4500-9016-0311A70C52F1}" dt="2021-09-05T05:04:10.999" v="2826" actId="700"/>
          <ac:spMkLst>
            <pc:docMk/>
            <pc:sldMk cId="1027904024" sldId="271"/>
            <ac:spMk id="2" creationId="{FAF74FAD-673B-4A6F-976E-F4A047323C45}"/>
          </ac:spMkLst>
        </pc:spChg>
        <pc:spChg chg="del mod ord">
          <ac:chgData name="Henrique Rocha" userId="438505741e1325cf" providerId="LiveId" clId="{36D990BB-3463-4500-9016-0311A70C52F1}" dt="2021-09-05T05:04:10.999" v="2826" actId="700"/>
          <ac:spMkLst>
            <pc:docMk/>
            <pc:sldMk cId="1027904024" sldId="271"/>
            <ac:spMk id="3" creationId="{FE9D720A-643D-40FA-93B2-23D96860CEFE}"/>
          </ac:spMkLst>
        </pc:spChg>
        <pc:spChg chg="mod ord">
          <ac:chgData name="Henrique Rocha" userId="438505741e1325cf" providerId="LiveId" clId="{36D990BB-3463-4500-9016-0311A70C52F1}" dt="2021-09-05T05:04:10.999" v="2826" actId="700"/>
          <ac:spMkLst>
            <pc:docMk/>
            <pc:sldMk cId="1027904024" sldId="271"/>
            <ac:spMk id="4" creationId="{FC4ABE13-F198-4491-A056-C9B7417F3694}"/>
          </ac:spMkLst>
        </pc:spChg>
        <pc:spChg chg="mod ord">
          <ac:chgData name="Henrique Rocha" userId="438505741e1325cf" providerId="LiveId" clId="{36D990BB-3463-4500-9016-0311A70C52F1}" dt="2021-09-05T05:04:10.999" v="2826" actId="700"/>
          <ac:spMkLst>
            <pc:docMk/>
            <pc:sldMk cId="1027904024" sldId="271"/>
            <ac:spMk id="5" creationId="{F95DCDFF-7452-4FE6-B6C1-A107D17F3223}"/>
          </ac:spMkLst>
        </pc:spChg>
        <pc:spChg chg="add mod ord">
          <ac:chgData name="Henrique Rocha" userId="438505741e1325cf" providerId="LiveId" clId="{36D990BB-3463-4500-9016-0311A70C52F1}" dt="2021-09-05T05:16:37.547" v="3163" actId="20577"/>
          <ac:spMkLst>
            <pc:docMk/>
            <pc:sldMk cId="1027904024" sldId="271"/>
            <ac:spMk id="6" creationId="{8EADA44F-BC06-4821-8B2E-0E042A3E3E95}"/>
          </ac:spMkLst>
        </pc:spChg>
        <pc:spChg chg="add del mod ord">
          <ac:chgData name="Henrique Rocha" userId="438505741e1325cf" providerId="LiveId" clId="{36D990BB-3463-4500-9016-0311A70C52F1}" dt="2021-09-05T05:04:24.795" v="2827"/>
          <ac:spMkLst>
            <pc:docMk/>
            <pc:sldMk cId="1027904024" sldId="271"/>
            <ac:spMk id="7" creationId="{AEDE0307-5E18-44FD-92CC-A5959D6B618A}"/>
          </ac:spMkLst>
        </pc:spChg>
        <pc:picChg chg="add mod">
          <ac:chgData name="Henrique Rocha" userId="438505741e1325cf" providerId="LiveId" clId="{36D990BB-3463-4500-9016-0311A70C52F1}" dt="2021-09-05T05:04:41.221" v="2830" actId="1076"/>
          <ac:picMkLst>
            <pc:docMk/>
            <pc:sldMk cId="1027904024" sldId="271"/>
            <ac:picMk id="5122" creationId="{8564AA67-CE3C-470D-8137-5B92BD488432}"/>
          </ac:picMkLst>
        </pc:picChg>
      </pc:sldChg>
      <pc:sldChg chg="modSp new del mod">
        <pc:chgData name="Henrique Rocha" userId="438505741e1325cf" providerId="LiveId" clId="{36D990BB-3463-4500-9016-0311A70C52F1}" dt="2021-09-05T05:02:53.001" v="2789" actId="47"/>
        <pc:sldMkLst>
          <pc:docMk/>
          <pc:sldMk cId="3230686088" sldId="271"/>
        </pc:sldMkLst>
        <pc:spChg chg="mod">
          <ac:chgData name="Henrique Rocha" userId="438505741e1325cf" providerId="LiveId" clId="{36D990BB-3463-4500-9016-0311A70C52F1}" dt="2021-09-05T05:02:18.591" v="2786" actId="20577"/>
          <ac:spMkLst>
            <pc:docMk/>
            <pc:sldMk cId="3230686088" sldId="271"/>
            <ac:spMk id="2" creationId="{5E8D879E-9C7E-48C9-A4AC-EDE12C1697DF}"/>
          </ac:spMkLst>
        </pc:spChg>
        <pc:spChg chg="mod">
          <ac:chgData name="Henrique Rocha" userId="438505741e1325cf" providerId="LiveId" clId="{36D990BB-3463-4500-9016-0311A70C52F1}" dt="2021-09-05T05:02:49.011" v="2788" actId="20577"/>
          <ac:spMkLst>
            <pc:docMk/>
            <pc:sldMk cId="3230686088" sldId="271"/>
            <ac:spMk id="3" creationId="{58C6DBA1-2AAC-469B-B5DA-8DCB51C738C0}"/>
          </ac:spMkLst>
        </pc:spChg>
      </pc:sldChg>
      <pc:sldChg chg="modSp new del mod">
        <pc:chgData name="Henrique Rocha" userId="438505741e1325cf" providerId="LiveId" clId="{36D990BB-3463-4500-9016-0311A70C52F1}" dt="2021-09-05T15:19:46.449" v="4643" actId="47"/>
        <pc:sldMkLst>
          <pc:docMk/>
          <pc:sldMk cId="2199013143" sldId="272"/>
        </pc:sldMkLst>
        <pc:spChg chg="mod">
          <ac:chgData name="Henrique Rocha" userId="438505741e1325cf" providerId="LiveId" clId="{36D990BB-3463-4500-9016-0311A70C52F1}" dt="2021-09-05T05:26:12.254" v="3302" actId="20577"/>
          <ac:spMkLst>
            <pc:docMk/>
            <pc:sldMk cId="2199013143" sldId="272"/>
            <ac:spMk id="2" creationId="{A48CCB44-E1E6-4F28-98FB-9F8781AB6D54}"/>
          </ac:spMkLst>
        </pc:spChg>
        <pc:spChg chg="mod">
          <ac:chgData name="Henrique Rocha" userId="438505741e1325cf" providerId="LiveId" clId="{36D990BB-3463-4500-9016-0311A70C52F1}" dt="2021-09-05T05:32:48.321" v="3667" actId="20577"/>
          <ac:spMkLst>
            <pc:docMk/>
            <pc:sldMk cId="2199013143" sldId="272"/>
            <ac:spMk id="3" creationId="{DE07FEBA-2DC3-4C7E-AAC3-B92738315E9B}"/>
          </ac:spMkLst>
        </pc:spChg>
      </pc:sldChg>
      <pc:sldChg chg="modSp new mod">
        <pc:chgData name="Henrique Rocha" userId="438505741e1325cf" providerId="LiveId" clId="{36D990BB-3463-4500-9016-0311A70C52F1}" dt="2021-09-05T15:51:59.426" v="5157" actId="20577"/>
        <pc:sldMkLst>
          <pc:docMk/>
          <pc:sldMk cId="1381714440" sldId="273"/>
        </pc:sldMkLst>
        <pc:spChg chg="mod">
          <ac:chgData name="Henrique Rocha" userId="438505741e1325cf" providerId="LiveId" clId="{36D990BB-3463-4500-9016-0311A70C52F1}" dt="2021-09-05T15:20:06.683" v="4672" actId="20577"/>
          <ac:spMkLst>
            <pc:docMk/>
            <pc:sldMk cId="1381714440" sldId="273"/>
            <ac:spMk id="2" creationId="{90119583-0420-488A-BEA8-1C0021E98822}"/>
          </ac:spMkLst>
        </pc:spChg>
        <pc:spChg chg="mod">
          <ac:chgData name="Henrique Rocha" userId="438505741e1325cf" providerId="LiveId" clId="{36D990BB-3463-4500-9016-0311A70C52F1}" dt="2021-09-05T15:51:59.426" v="5157" actId="20577"/>
          <ac:spMkLst>
            <pc:docMk/>
            <pc:sldMk cId="1381714440" sldId="273"/>
            <ac:spMk id="3" creationId="{CAA30C67-ECB9-4CC4-AE8B-1AB14133F165}"/>
          </ac:spMkLst>
        </pc:spChg>
      </pc:sldChg>
      <pc:sldChg chg="modSp new mod">
        <pc:chgData name="Henrique Rocha" userId="438505741e1325cf" providerId="LiveId" clId="{36D990BB-3463-4500-9016-0311A70C52F1}" dt="2021-09-05T14:48:57.407" v="4457" actId="20577"/>
        <pc:sldMkLst>
          <pc:docMk/>
          <pc:sldMk cId="266180827" sldId="274"/>
        </pc:sldMkLst>
        <pc:spChg chg="mod">
          <ac:chgData name="Henrique Rocha" userId="438505741e1325cf" providerId="LiveId" clId="{36D990BB-3463-4500-9016-0311A70C52F1}" dt="2021-09-05T14:40:58.355" v="3905" actId="20577"/>
          <ac:spMkLst>
            <pc:docMk/>
            <pc:sldMk cId="266180827" sldId="274"/>
            <ac:spMk id="2" creationId="{B51578D0-D2AE-40CF-A38E-790423B8B080}"/>
          </ac:spMkLst>
        </pc:spChg>
        <pc:spChg chg="mod">
          <ac:chgData name="Henrique Rocha" userId="438505741e1325cf" providerId="LiveId" clId="{36D990BB-3463-4500-9016-0311A70C52F1}" dt="2021-09-05T14:48:57.407" v="4457" actId="20577"/>
          <ac:spMkLst>
            <pc:docMk/>
            <pc:sldMk cId="266180827" sldId="274"/>
            <ac:spMk id="3" creationId="{4FC87D01-859F-41BC-87CE-7D72B65F5CA7}"/>
          </ac:spMkLst>
        </pc:spChg>
      </pc:sldChg>
      <pc:sldChg chg="addSp modSp new mod">
        <pc:chgData name="Henrique Rocha" userId="438505741e1325cf" providerId="LiveId" clId="{36D990BB-3463-4500-9016-0311A70C52F1}" dt="2021-09-05T15:51:22.567" v="5139" actId="20577"/>
        <pc:sldMkLst>
          <pc:docMk/>
          <pc:sldMk cId="1378739986" sldId="275"/>
        </pc:sldMkLst>
        <pc:spChg chg="mod">
          <ac:chgData name="Henrique Rocha" userId="438505741e1325cf" providerId="LiveId" clId="{36D990BB-3463-4500-9016-0311A70C52F1}" dt="2021-09-05T15:36:49.520" v="5073" actId="20577"/>
          <ac:spMkLst>
            <pc:docMk/>
            <pc:sldMk cId="1378739986" sldId="275"/>
            <ac:spMk id="2" creationId="{0C3D89CF-4EC7-45A4-8F0A-B963DFFA84E9}"/>
          </ac:spMkLst>
        </pc:spChg>
        <pc:spChg chg="mod">
          <ac:chgData name="Henrique Rocha" userId="438505741e1325cf" providerId="LiveId" clId="{36D990BB-3463-4500-9016-0311A70C52F1}" dt="2021-09-05T15:46:58.975" v="5104" actId="20577"/>
          <ac:spMkLst>
            <pc:docMk/>
            <pc:sldMk cId="1378739986" sldId="275"/>
            <ac:spMk id="3" creationId="{204A6CD3-F5C1-4802-9AAB-C416DF6C189C}"/>
          </ac:spMkLst>
        </pc:spChg>
        <pc:spChg chg="add mod">
          <ac:chgData name="Henrique Rocha" userId="438505741e1325cf" providerId="LiveId" clId="{36D990BB-3463-4500-9016-0311A70C52F1}" dt="2021-09-05T15:47:55.035" v="5113" actId="207"/>
          <ac:spMkLst>
            <pc:docMk/>
            <pc:sldMk cId="1378739986" sldId="275"/>
            <ac:spMk id="6" creationId="{421FD96C-974F-46FC-8078-FEB53D251F09}"/>
          </ac:spMkLst>
        </pc:spChg>
        <pc:spChg chg="add mod">
          <ac:chgData name="Henrique Rocha" userId="438505741e1325cf" providerId="LiveId" clId="{36D990BB-3463-4500-9016-0311A70C52F1}" dt="2021-09-05T15:51:22.567" v="5139" actId="20577"/>
          <ac:spMkLst>
            <pc:docMk/>
            <pc:sldMk cId="1378739986" sldId="275"/>
            <ac:spMk id="7" creationId="{1ECA2304-DC5F-4249-947D-BDF5EB83EA2A}"/>
          </ac:spMkLst>
        </pc:spChg>
      </pc:sldChg>
      <pc:sldChg chg="new">
        <pc:chgData name="Henrique Rocha" userId="438505741e1325cf" providerId="LiveId" clId="{36D990BB-3463-4500-9016-0311A70C52F1}" dt="2021-09-05T15:52:15.159" v="5158" actId="680"/>
        <pc:sldMkLst>
          <pc:docMk/>
          <pc:sldMk cId="525897278" sldId="276"/>
        </pc:sldMkLst>
      </pc:sldChg>
      <pc:sldChg chg="modSp new mod">
        <pc:chgData name="Henrique Rocha" userId="438505741e1325cf" providerId="LiveId" clId="{36D990BB-3463-4500-9016-0311A70C52F1}" dt="2021-09-06T05:35:52.543" v="5664" actId="20577"/>
        <pc:sldMkLst>
          <pc:docMk/>
          <pc:sldMk cId="1645268925" sldId="277"/>
        </pc:sldMkLst>
        <pc:spChg chg="mod">
          <ac:chgData name="Henrique Rocha" userId="438505741e1325cf" providerId="LiveId" clId="{36D990BB-3463-4500-9016-0311A70C52F1}" dt="2021-09-06T04:54:42.145" v="5543" actId="20577"/>
          <ac:spMkLst>
            <pc:docMk/>
            <pc:sldMk cId="1645268925" sldId="277"/>
            <ac:spMk id="2" creationId="{BB57F33C-3B97-448B-AFBE-F564CBA667FA}"/>
          </ac:spMkLst>
        </pc:spChg>
        <pc:spChg chg="mod">
          <ac:chgData name="Henrique Rocha" userId="438505741e1325cf" providerId="LiveId" clId="{36D990BB-3463-4500-9016-0311A70C52F1}" dt="2021-09-06T05:35:52.543" v="5664" actId="20577"/>
          <ac:spMkLst>
            <pc:docMk/>
            <pc:sldMk cId="1645268925" sldId="277"/>
            <ac:spMk id="3" creationId="{025A7BA1-7020-4E96-B218-82F8F0161EE3}"/>
          </ac:spMkLst>
        </pc:spChg>
      </pc:sldChg>
      <pc:sldChg chg="modSp new del mod">
        <pc:chgData name="Henrique Rocha" userId="438505741e1325cf" providerId="LiveId" clId="{36D990BB-3463-4500-9016-0311A70C52F1}" dt="2021-09-06T04:54:47.205" v="5544" actId="47"/>
        <pc:sldMkLst>
          <pc:docMk/>
          <pc:sldMk cId="1050255342" sldId="278"/>
        </pc:sldMkLst>
        <pc:spChg chg="mod">
          <ac:chgData name="Henrique Rocha" userId="438505741e1325cf" providerId="LiveId" clId="{36D990BB-3463-4500-9016-0311A70C52F1}" dt="2021-09-06T04:53:53.115" v="5510" actId="5793"/>
          <ac:spMkLst>
            <pc:docMk/>
            <pc:sldMk cId="1050255342" sldId="278"/>
            <ac:spMk id="2" creationId="{E5DC48C6-A5CC-447F-9A65-B5A5997DF92F}"/>
          </ac:spMkLst>
        </pc:spChg>
        <pc:spChg chg="mod">
          <ac:chgData name="Henrique Rocha" userId="438505741e1325cf" providerId="LiveId" clId="{36D990BB-3463-4500-9016-0311A70C52F1}" dt="2021-09-06T04:54:15.819" v="5535" actId="20577"/>
          <ac:spMkLst>
            <pc:docMk/>
            <pc:sldMk cId="1050255342" sldId="278"/>
            <ac:spMk id="3" creationId="{CAA933E6-9E28-474E-903D-E77820A3537D}"/>
          </ac:spMkLst>
        </pc:spChg>
      </pc:sldChg>
      <pc:sldChg chg="modSp new mod">
        <pc:chgData name="Henrique Rocha" userId="438505741e1325cf" providerId="LiveId" clId="{36D990BB-3463-4500-9016-0311A70C52F1}" dt="2021-09-06T06:04:52.955" v="5730" actId="20577"/>
        <pc:sldMkLst>
          <pc:docMk/>
          <pc:sldMk cId="3251535649" sldId="278"/>
        </pc:sldMkLst>
        <pc:spChg chg="mod">
          <ac:chgData name="Henrique Rocha" userId="438505741e1325cf" providerId="LiveId" clId="{36D990BB-3463-4500-9016-0311A70C52F1}" dt="2021-09-06T06:03:22.797" v="5675" actId="20577"/>
          <ac:spMkLst>
            <pc:docMk/>
            <pc:sldMk cId="3251535649" sldId="278"/>
            <ac:spMk id="2" creationId="{4C8ACAA4-5118-4602-8825-1A15B28A3435}"/>
          </ac:spMkLst>
        </pc:spChg>
        <pc:spChg chg="mod">
          <ac:chgData name="Henrique Rocha" userId="438505741e1325cf" providerId="LiveId" clId="{36D990BB-3463-4500-9016-0311A70C52F1}" dt="2021-09-06T06:04:52.955" v="5730" actId="20577"/>
          <ac:spMkLst>
            <pc:docMk/>
            <pc:sldMk cId="3251535649" sldId="278"/>
            <ac:spMk id="3" creationId="{36943C24-D0F5-44C2-B317-152A7D2AC8F5}"/>
          </ac:spMkLst>
        </pc:spChg>
      </pc:sldChg>
    </pc:docChg>
  </pc:docChgLst>
  <pc:docChgLst>
    <pc:chgData name="Henrique Rocha" userId="6da641f8-871e-414b-b6fd-ead4ca644738" providerId="ADAL" clId="{43777DEB-CBB3-F347-A853-BF38D6916E69}"/>
    <pc:docChg chg="undo custSel addSld delSld modSld sldOrd">
      <pc:chgData name="Henrique Rocha" userId="6da641f8-871e-414b-b6fd-ead4ca644738" providerId="ADAL" clId="{43777DEB-CBB3-F347-A853-BF38D6916E69}" dt="2022-01-20T23:37:49.782" v="8537" actId="20577"/>
      <pc:docMkLst>
        <pc:docMk/>
      </pc:docMkLst>
      <pc:sldChg chg="modSp mod">
        <pc:chgData name="Henrique Rocha" userId="6da641f8-871e-414b-b6fd-ead4ca644738" providerId="ADAL" clId="{43777DEB-CBB3-F347-A853-BF38D6916E69}" dt="2022-01-20T15:25:44.798" v="75" actId="20577"/>
        <pc:sldMkLst>
          <pc:docMk/>
          <pc:sldMk cId="4206793918" sldId="257"/>
        </pc:sldMkLst>
        <pc:spChg chg="mod">
          <ac:chgData name="Henrique Rocha" userId="6da641f8-871e-414b-b6fd-ead4ca644738" providerId="ADAL" clId="{43777DEB-CBB3-F347-A853-BF38D6916E69}" dt="2022-01-20T15:25:44.798" v="75" actId="20577"/>
          <ac:spMkLst>
            <pc:docMk/>
            <pc:sldMk cId="4206793918" sldId="257"/>
            <ac:spMk id="3" creationId="{1E18522C-8F72-4A4B-9038-0AF8FB624FF0}"/>
          </ac:spMkLst>
        </pc:spChg>
      </pc:sldChg>
      <pc:sldChg chg="modSp mod">
        <pc:chgData name="Henrique Rocha" userId="6da641f8-871e-414b-b6fd-ead4ca644738" providerId="ADAL" clId="{43777DEB-CBB3-F347-A853-BF38D6916E69}" dt="2022-01-20T23:37:49.782" v="8537" actId="20577"/>
        <pc:sldMkLst>
          <pc:docMk/>
          <pc:sldMk cId="3251535649" sldId="278"/>
        </pc:sldMkLst>
        <pc:spChg chg="mod">
          <ac:chgData name="Henrique Rocha" userId="6da641f8-871e-414b-b6fd-ead4ca644738" providerId="ADAL" clId="{43777DEB-CBB3-F347-A853-BF38D6916E69}" dt="2022-01-20T23:37:49.782" v="8537" actId="20577"/>
          <ac:spMkLst>
            <pc:docMk/>
            <pc:sldMk cId="3251535649" sldId="278"/>
            <ac:spMk id="3" creationId="{36943C24-D0F5-44C2-B317-152A7D2AC8F5}"/>
          </ac:spMkLst>
        </pc:spChg>
      </pc:sldChg>
      <pc:sldChg chg="modSp mod">
        <pc:chgData name="Henrique Rocha" userId="6da641f8-871e-414b-b6fd-ead4ca644738" providerId="ADAL" clId="{43777DEB-CBB3-F347-A853-BF38D6916E69}" dt="2022-01-20T15:29:57.884" v="508" actId="20577"/>
        <pc:sldMkLst>
          <pc:docMk/>
          <pc:sldMk cId="4108465520" sldId="280"/>
        </pc:sldMkLst>
        <pc:spChg chg="mod">
          <ac:chgData name="Henrique Rocha" userId="6da641f8-871e-414b-b6fd-ead4ca644738" providerId="ADAL" clId="{43777DEB-CBB3-F347-A853-BF38D6916E69}" dt="2022-01-20T15:26:06.674" v="113" actId="20577"/>
          <ac:spMkLst>
            <pc:docMk/>
            <pc:sldMk cId="4108465520" sldId="280"/>
            <ac:spMk id="2" creationId="{B15F726D-16C6-4418-9E9D-8605FD57F3BD}"/>
          </ac:spMkLst>
        </pc:spChg>
        <pc:spChg chg="mod">
          <ac:chgData name="Henrique Rocha" userId="6da641f8-871e-414b-b6fd-ead4ca644738" providerId="ADAL" clId="{43777DEB-CBB3-F347-A853-BF38D6916E69}" dt="2022-01-20T15:29:57.884" v="508" actId="20577"/>
          <ac:spMkLst>
            <pc:docMk/>
            <pc:sldMk cId="4108465520" sldId="280"/>
            <ac:spMk id="3" creationId="{827DA736-272A-4157-B6B4-D39D0D06B950}"/>
          </ac:spMkLst>
        </pc:spChg>
      </pc:sldChg>
      <pc:sldChg chg="modSp new mod">
        <pc:chgData name="Henrique Rocha" userId="6da641f8-871e-414b-b6fd-ead4ca644738" providerId="ADAL" clId="{43777DEB-CBB3-F347-A853-BF38D6916E69}" dt="2022-01-20T15:37:02.034" v="1096" actId="313"/>
        <pc:sldMkLst>
          <pc:docMk/>
          <pc:sldMk cId="679849396" sldId="281"/>
        </pc:sldMkLst>
        <pc:spChg chg="mod">
          <ac:chgData name="Henrique Rocha" userId="6da641f8-871e-414b-b6fd-ead4ca644738" providerId="ADAL" clId="{43777DEB-CBB3-F347-A853-BF38D6916E69}" dt="2022-01-20T15:30:26.072" v="532" actId="20577"/>
          <ac:spMkLst>
            <pc:docMk/>
            <pc:sldMk cId="679849396" sldId="281"/>
            <ac:spMk id="2" creationId="{653B40B3-EA71-C24D-AE79-4739A0DE8A88}"/>
          </ac:spMkLst>
        </pc:spChg>
        <pc:spChg chg="mod">
          <ac:chgData name="Henrique Rocha" userId="6da641f8-871e-414b-b6fd-ead4ca644738" providerId="ADAL" clId="{43777DEB-CBB3-F347-A853-BF38D6916E69}" dt="2022-01-20T15:37:02.034" v="1096" actId="313"/>
          <ac:spMkLst>
            <pc:docMk/>
            <pc:sldMk cId="679849396" sldId="281"/>
            <ac:spMk id="3" creationId="{7A0D045E-B005-5045-BFCB-4D355C65FACC}"/>
          </ac:spMkLst>
        </pc:spChg>
      </pc:sldChg>
      <pc:sldChg chg="modSp new mod">
        <pc:chgData name="Henrique Rocha" userId="6da641f8-871e-414b-b6fd-ead4ca644738" providerId="ADAL" clId="{43777DEB-CBB3-F347-A853-BF38D6916E69}" dt="2022-01-20T15:42:57.346" v="1565" actId="20577"/>
        <pc:sldMkLst>
          <pc:docMk/>
          <pc:sldMk cId="2212277830" sldId="282"/>
        </pc:sldMkLst>
        <pc:spChg chg="mod">
          <ac:chgData name="Henrique Rocha" userId="6da641f8-871e-414b-b6fd-ead4ca644738" providerId="ADAL" clId="{43777DEB-CBB3-F347-A853-BF38D6916E69}" dt="2022-01-20T15:37:22.172" v="1131" actId="20577"/>
          <ac:spMkLst>
            <pc:docMk/>
            <pc:sldMk cId="2212277830" sldId="282"/>
            <ac:spMk id="2" creationId="{1639FC35-A7FA-4F42-9ED1-9203796F2F1E}"/>
          </ac:spMkLst>
        </pc:spChg>
        <pc:spChg chg="mod">
          <ac:chgData name="Henrique Rocha" userId="6da641f8-871e-414b-b6fd-ead4ca644738" providerId="ADAL" clId="{43777DEB-CBB3-F347-A853-BF38D6916E69}" dt="2022-01-20T15:42:57.346" v="1565" actId="20577"/>
          <ac:spMkLst>
            <pc:docMk/>
            <pc:sldMk cId="2212277830" sldId="282"/>
            <ac:spMk id="3" creationId="{B643D667-0E1D-234B-858C-5B7B246BAD17}"/>
          </ac:spMkLst>
        </pc:spChg>
      </pc:sldChg>
      <pc:sldChg chg="modSp new mod">
        <pc:chgData name="Henrique Rocha" userId="6da641f8-871e-414b-b6fd-ead4ca644738" providerId="ADAL" clId="{43777DEB-CBB3-F347-A853-BF38D6916E69}" dt="2022-01-20T15:50:39.816" v="2162" actId="20577"/>
        <pc:sldMkLst>
          <pc:docMk/>
          <pc:sldMk cId="2629499123" sldId="283"/>
        </pc:sldMkLst>
        <pc:spChg chg="mod">
          <ac:chgData name="Henrique Rocha" userId="6da641f8-871e-414b-b6fd-ead4ca644738" providerId="ADAL" clId="{43777DEB-CBB3-F347-A853-BF38D6916E69}" dt="2022-01-20T15:43:27.692" v="1589" actId="20577"/>
          <ac:spMkLst>
            <pc:docMk/>
            <pc:sldMk cId="2629499123" sldId="283"/>
            <ac:spMk id="2" creationId="{37A15466-1A74-DA4D-A016-825F2171D4AF}"/>
          </ac:spMkLst>
        </pc:spChg>
        <pc:spChg chg="mod">
          <ac:chgData name="Henrique Rocha" userId="6da641f8-871e-414b-b6fd-ead4ca644738" providerId="ADAL" clId="{43777DEB-CBB3-F347-A853-BF38D6916E69}" dt="2022-01-20T15:50:39.816" v="2162" actId="20577"/>
          <ac:spMkLst>
            <pc:docMk/>
            <pc:sldMk cId="2629499123" sldId="283"/>
            <ac:spMk id="3" creationId="{FE570A4C-1A0C-5445-BFE6-1ECD324AAA90}"/>
          </ac:spMkLst>
        </pc:spChg>
      </pc:sldChg>
      <pc:sldChg chg="modSp new mod">
        <pc:chgData name="Henrique Rocha" userId="6da641f8-871e-414b-b6fd-ead4ca644738" providerId="ADAL" clId="{43777DEB-CBB3-F347-A853-BF38D6916E69}" dt="2022-01-20T15:53:35.848" v="2473" actId="207"/>
        <pc:sldMkLst>
          <pc:docMk/>
          <pc:sldMk cId="2732636192" sldId="284"/>
        </pc:sldMkLst>
        <pc:spChg chg="mod">
          <ac:chgData name="Henrique Rocha" userId="6da641f8-871e-414b-b6fd-ead4ca644738" providerId="ADAL" clId="{43777DEB-CBB3-F347-A853-BF38D6916E69}" dt="2022-01-20T15:47:11.109" v="1979" actId="20577"/>
          <ac:spMkLst>
            <pc:docMk/>
            <pc:sldMk cId="2732636192" sldId="284"/>
            <ac:spMk id="2" creationId="{4D535D41-91BC-8E43-B492-A26BDD32A063}"/>
          </ac:spMkLst>
        </pc:spChg>
        <pc:spChg chg="mod">
          <ac:chgData name="Henrique Rocha" userId="6da641f8-871e-414b-b6fd-ead4ca644738" providerId="ADAL" clId="{43777DEB-CBB3-F347-A853-BF38D6916E69}" dt="2022-01-20T15:53:35.848" v="2473" actId="207"/>
          <ac:spMkLst>
            <pc:docMk/>
            <pc:sldMk cId="2732636192" sldId="284"/>
            <ac:spMk id="3" creationId="{A04F2C40-3BDE-F34E-8949-8779CC252610}"/>
          </ac:spMkLst>
        </pc:spChg>
      </pc:sldChg>
      <pc:sldChg chg="addSp modSp new mod setBg">
        <pc:chgData name="Henrique Rocha" userId="6da641f8-871e-414b-b6fd-ead4ca644738" providerId="ADAL" clId="{43777DEB-CBB3-F347-A853-BF38D6916E69}" dt="2022-01-20T16:00:48.351" v="2751" actId="20577"/>
        <pc:sldMkLst>
          <pc:docMk/>
          <pc:sldMk cId="1174554884" sldId="285"/>
        </pc:sldMkLst>
        <pc:spChg chg="mod">
          <ac:chgData name="Henrique Rocha" userId="6da641f8-871e-414b-b6fd-ead4ca644738" providerId="ADAL" clId="{43777DEB-CBB3-F347-A853-BF38D6916E69}" dt="2022-01-20T15:56:35.145" v="2609" actId="26606"/>
          <ac:spMkLst>
            <pc:docMk/>
            <pc:sldMk cId="1174554884" sldId="285"/>
            <ac:spMk id="2" creationId="{6E5ED469-6F4C-FC40-ACE4-2BDFD6102CD8}"/>
          </ac:spMkLst>
        </pc:spChg>
        <pc:spChg chg="mod">
          <ac:chgData name="Henrique Rocha" userId="6da641f8-871e-414b-b6fd-ead4ca644738" providerId="ADAL" clId="{43777DEB-CBB3-F347-A853-BF38D6916E69}" dt="2022-01-20T15:56:35.145" v="2609" actId="26606"/>
          <ac:spMkLst>
            <pc:docMk/>
            <pc:sldMk cId="1174554884" sldId="285"/>
            <ac:spMk id="3" creationId="{681ABB0C-523D-E949-852B-851E7227D816}"/>
          </ac:spMkLst>
        </pc:spChg>
        <pc:spChg chg="mod">
          <ac:chgData name="Henrique Rocha" userId="6da641f8-871e-414b-b6fd-ead4ca644738" providerId="ADAL" clId="{43777DEB-CBB3-F347-A853-BF38D6916E69}" dt="2022-01-20T15:56:35.145" v="2609" actId="26606"/>
          <ac:spMkLst>
            <pc:docMk/>
            <pc:sldMk cId="1174554884" sldId="285"/>
            <ac:spMk id="4" creationId="{3629F90F-E38E-6945-92E5-0DCB4927DBEE}"/>
          </ac:spMkLst>
        </pc:spChg>
        <pc:spChg chg="mod">
          <ac:chgData name="Henrique Rocha" userId="6da641f8-871e-414b-b6fd-ead4ca644738" providerId="ADAL" clId="{43777DEB-CBB3-F347-A853-BF38D6916E69}" dt="2022-01-20T15:56:35.145" v="2609" actId="26606"/>
          <ac:spMkLst>
            <pc:docMk/>
            <pc:sldMk cId="1174554884" sldId="285"/>
            <ac:spMk id="5" creationId="{1FC49FD4-85D6-7645-BC2F-0B16B079F257}"/>
          </ac:spMkLst>
        </pc:spChg>
        <pc:spChg chg="add mod">
          <ac:chgData name="Henrique Rocha" userId="6da641f8-871e-414b-b6fd-ead4ca644738" providerId="ADAL" clId="{43777DEB-CBB3-F347-A853-BF38D6916E69}" dt="2022-01-20T15:59:58.614" v="2707" actId="1038"/>
          <ac:spMkLst>
            <pc:docMk/>
            <pc:sldMk cId="1174554884" sldId="285"/>
            <ac:spMk id="6" creationId="{262919F5-4A60-1E4B-92C7-62D87D7F81CF}"/>
          </ac:spMkLst>
        </pc:spChg>
        <pc:spChg chg="add mod">
          <ac:chgData name="Henrique Rocha" userId="6da641f8-871e-414b-b6fd-ead4ca644738" providerId="ADAL" clId="{43777DEB-CBB3-F347-A853-BF38D6916E69}" dt="2022-01-20T16:00:48.351" v="2751" actId="20577"/>
          <ac:spMkLst>
            <pc:docMk/>
            <pc:sldMk cId="1174554884" sldId="285"/>
            <ac:spMk id="8" creationId="{629BAB32-9217-E741-8B23-A7AA1F251B3B}"/>
          </ac:spMkLst>
        </pc:spChg>
        <pc:picChg chg="add mod ord">
          <ac:chgData name="Henrique Rocha" userId="6da641f8-871e-414b-b6fd-ead4ca644738" providerId="ADAL" clId="{43777DEB-CBB3-F347-A853-BF38D6916E69}" dt="2022-01-20T15:56:41.137" v="2611" actId="1076"/>
          <ac:picMkLst>
            <pc:docMk/>
            <pc:sldMk cId="1174554884" sldId="285"/>
            <ac:picMk id="1026" creationId="{9A6816AA-9950-C649-8E3B-14280B31C49C}"/>
          </ac:picMkLst>
        </pc:picChg>
      </pc:sldChg>
      <pc:sldChg chg="modSp new mod">
        <pc:chgData name="Henrique Rocha" userId="6da641f8-871e-414b-b6fd-ead4ca644738" providerId="ADAL" clId="{43777DEB-CBB3-F347-A853-BF38D6916E69}" dt="2022-01-20T16:01:25.952" v="2788" actId="20577"/>
        <pc:sldMkLst>
          <pc:docMk/>
          <pc:sldMk cId="3752164159" sldId="286"/>
        </pc:sldMkLst>
        <pc:spChg chg="mod">
          <ac:chgData name="Henrique Rocha" userId="6da641f8-871e-414b-b6fd-ead4ca644738" providerId="ADAL" clId="{43777DEB-CBB3-F347-A853-BF38D6916E69}" dt="2022-01-20T16:01:25.952" v="2788" actId="20577"/>
          <ac:spMkLst>
            <pc:docMk/>
            <pc:sldMk cId="3752164159" sldId="286"/>
            <ac:spMk id="2" creationId="{9D4AE162-E39A-154E-8D16-9EC8C321CDB1}"/>
          </ac:spMkLst>
        </pc:spChg>
      </pc:sldChg>
      <pc:sldChg chg="addSp delSp modSp new mod modClrScheme chgLayout">
        <pc:chgData name="Henrique Rocha" userId="6da641f8-871e-414b-b6fd-ead4ca644738" providerId="ADAL" clId="{43777DEB-CBB3-F347-A853-BF38D6916E69}" dt="2022-01-20T16:18:35.785" v="2863" actId="14100"/>
        <pc:sldMkLst>
          <pc:docMk/>
          <pc:sldMk cId="1908077309" sldId="287"/>
        </pc:sldMkLst>
        <pc:spChg chg="mod ord">
          <ac:chgData name="Henrique Rocha" userId="6da641f8-871e-414b-b6fd-ead4ca644738" providerId="ADAL" clId="{43777DEB-CBB3-F347-A853-BF38D6916E69}" dt="2022-01-20T16:10:55.357" v="2818" actId="700"/>
          <ac:spMkLst>
            <pc:docMk/>
            <pc:sldMk cId="1908077309" sldId="287"/>
            <ac:spMk id="2" creationId="{7C9F706E-8ABB-DB4C-88BD-409C60293F7D}"/>
          </ac:spMkLst>
        </pc:spChg>
        <pc:spChg chg="del mod ord">
          <ac:chgData name="Henrique Rocha" userId="6da641f8-871e-414b-b6fd-ead4ca644738" providerId="ADAL" clId="{43777DEB-CBB3-F347-A853-BF38D6916E69}" dt="2022-01-20T16:10:55.357" v="2818" actId="700"/>
          <ac:spMkLst>
            <pc:docMk/>
            <pc:sldMk cId="1908077309" sldId="287"/>
            <ac:spMk id="3" creationId="{A43E6AB4-8D0C-434F-B08F-27DECCE4A60A}"/>
          </ac:spMkLst>
        </pc:spChg>
        <pc:spChg chg="mod ord">
          <ac:chgData name="Henrique Rocha" userId="6da641f8-871e-414b-b6fd-ead4ca644738" providerId="ADAL" clId="{43777DEB-CBB3-F347-A853-BF38D6916E69}" dt="2022-01-20T16:10:55.357" v="2818" actId="700"/>
          <ac:spMkLst>
            <pc:docMk/>
            <pc:sldMk cId="1908077309" sldId="287"/>
            <ac:spMk id="4" creationId="{1E11BC06-AA53-5449-80B3-9AAF554599D5}"/>
          </ac:spMkLst>
        </pc:spChg>
        <pc:spChg chg="mod ord">
          <ac:chgData name="Henrique Rocha" userId="6da641f8-871e-414b-b6fd-ead4ca644738" providerId="ADAL" clId="{43777DEB-CBB3-F347-A853-BF38D6916E69}" dt="2022-01-20T16:10:55.357" v="2818" actId="700"/>
          <ac:spMkLst>
            <pc:docMk/>
            <pc:sldMk cId="1908077309" sldId="287"/>
            <ac:spMk id="5" creationId="{A39545BF-ED33-E94D-8899-B1C2C77A9DC6}"/>
          </ac:spMkLst>
        </pc:spChg>
        <pc:spChg chg="add mod ord">
          <ac:chgData name="Henrique Rocha" userId="6da641f8-871e-414b-b6fd-ead4ca644738" providerId="ADAL" clId="{43777DEB-CBB3-F347-A853-BF38D6916E69}" dt="2022-01-20T16:10:55.357" v="2818" actId="700"/>
          <ac:spMkLst>
            <pc:docMk/>
            <pc:sldMk cId="1908077309" sldId="287"/>
            <ac:spMk id="8" creationId="{E2C427D1-8411-7D44-97B7-20CF7433421E}"/>
          </ac:spMkLst>
        </pc:spChg>
        <pc:spChg chg="add mod ord">
          <ac:chgData name="Henrique Rocha" userId="6da641f8-871e-414b-b6fd-ead4ca644738" providerId="ADAL" clId="{43777DEB-CBB3-F347-A853-BF38D6916E69}" dt="2022-01-20T16:10:55.357" v="2818" actId="700"/>
          <ac:spMkLst>
            <pc:docMk/>
            <pc:sldMk cId="1908077309" sldId="287"/>
            <ac:spMk id="9" creationId="{8198A188-5134-4442-B60C-875DB7347610}"/>
          </ac:spMkLst>
        </pc:spChg>
        <pc:spChg chg="add mod">
          <ac:chgData name="Henrique Rocha" userId="6da641f8-871e-414b-b6fd-ead4ca644738" providerId="ADAL" clId="{43777DEB-CBB3-F347-A853-BF38D6916E69}" dt="2022-01-20T16:18:35.785" v="2863" actId="14100"/>
          <ac:spMkLst>
            <pc:docMk/>
            <pc:sldMk cId="1908077309" sldId="287"/>
            <ac:spMk id="15" creationId="{5090E268-16CD-AE4D-BA25-BAFCA97A80F1}"/>
          </ac:spMkLst>
        </pc:spChg>
        <pc:graphicFrameChg chg="add mod">
          <ac:chgData name="Henrique Rocha" userId="6da641f8-871e-414b-b6fd-ead4ca644738" providerId="ADAL" clId="{43777DEB-CBB3-F347-A853-BF38D6916E69}" dt="2022-01-20T16:10:47.589" v="2816"/>
          <ac:graphicFrameMkLst>
            <pc:docMk/>
            <pc:sldMk cId="1908077309" sldId="287"/>
            <ac:graphicFrameMk id="6" creationId="{465271E3-9E09-8D4A-AFC5-D2B1CEBEEF30}"/>
          </ac:graphicFrameMkLst>
        </pc:graphicFrameChg>
        <pc:graphicFrameChg chg="add mod">
          <ac:chgData name="Henrique Rocha" userId="6da641f8-871e-414b-b6fd-ead4ca644738" providerId="ADAL" clId="{43777DEB-CBB3-F347-A853-BF38D6916E69}" dt="2022-01-20T16:14:44.734" v="2830"/>
          <ac:graphicFrameMkLst>
            <pc:docMk/>
            <pc:sldMk cId="1908077309" sldId="287"/>
            <ac:graphicFrameMk id="10" creationId="{465271E3-9E09-8D4A-AFC5-D2B1CEBEEF30}"/>
          </ac:graphicFrameMkLst>
        </pc:graphicFrameChg>
        <pc:graphicFrameChg chg="add mod">
          <ac:chgData name="Henrique Rocha" userId="6da641f8-871e-414b-b6fd-ead4ca644738" providerId="ADAL" clId="{43777DEB-CBB3-F347-A853-BF38D6916E69}" dt="2022-01-20T16:16:44.805" v="2845"/>
          <ac:graphicFrameMkLst>
            <pc:docMk/>
            <pc:sldMk cId="1908077309" sldId="287"/>
            <ac:graphicFrameMk id="12" creationId="{E45EB51D-08FF-A840-B4DF-F20D234C4872}"/>
          </ac:graphicFrameMkLst>
        </pc:graphicFrameChg>
        <pc:picChg chg="add del mod modCrop">
          <ac:chgData name="Henrique Rocha" userId="6da641f8-871e-414b-b6fd-ead4ca644738" providerId="ADAL" clId="{43777DEB-CBB3-F347-A853-BF38D6916E69}" dt="2022-01-20T16:14:40.030" v="2827" actId="478"/>
          <ac:picMkLst>
            <pc:docMk/>
            <pc:sldMk cId="1908077309" sldId="287"/>
            <ac:picMk id="7" creationId="{70744D6B-0C82-354E-B32C-4AED5DF6A652}"/>
          </ac:picMkLst>
        </pc:picChg>
        <pc:picChg chg="add mod modCrop">
          <ac:chgData name="Henrique Rocha" userId="6da641f8-871e-414b-b6fd-ead4ca644738" providerId="ADAL" clId="{43777DEB-CBB3-F347-A853-BF38D6916E69}" dt="2022-01-20T16:15:13.882" v="2842" actId="1035"/>
          <ac:picMkLst>
            <pc:docMk/>
            <pc:sldMk cId="1908077309" sldId="287"/>
            <ac:picMk id="11" creationId="{C229F410-210D-1642-80F8-30E3F1E283D5}"/>
          </ac:picMkLst>
        </pc:picChg>
        <pc:picChg chg="add mod modCrop">
          <ac:chgData name="Henrique Rocha" userId="6da641f8-871e-414b-b6fd-ead4ca644738" providerId="ADAL" clId="{43777DEB-CBB3-F347-A853-BF38D6916E69}" dt="2022-01-20T16:17:23.115" v="2854" actId="14100"/>
          <ac:picMkLst>
            <pc:docMk/>
            <pc:sldMk cId="1908077309" sldId="287"/>
            <ac:picMk id="13" creationId="{AA4B645D-D341-DC42-9807-BE39FF1F94E5}"/>
          </ac:picMkLst>
        </pc:picChg>
      </pc:sldChg>
      <pc:sldChg chg="addSp delSp modSp new mod modClrScheme chgLayout">
        <pc:chgData name="Henrique Rocha" userId="6da641f8-871e-414b-b6fd-ead4ca644738" providerId="ADAL" clId="{43777DEB-CBB3-F347-A853-BF38D6916E69}" dt="2022-01-20T16:28:29.552" v="3332" actId="12"/>
        <pc:sldMkLst>
          <pc:docMk/>
          <pc:sldMk cId="3600037929" sldId="288"/>
        </pc:sldMkLst>
        <pc:spChg chg="mod ord">
          <ac:chgData name="Henrique Rocha" userId="6da641f8-871e-414b-b6fd-ead4ca644738" providerId="ADAL" clId="{43777DEB-CBB3-F347-A853-BF38D6916E69}" dt="2022-01-20T16:19:51.368" v="2891" actId="20577"/>
          <ac:spMkLst>
            <pc:docMk/>
            <pc:sldMk cId="3600037929" sldId="288"/>
            <ac:spMk id="2" creationId="{DE4279B9-B6C5-884E-B349-87390167BE98}"/>
          </ac:spMkLst>
        </pc:spChg>
        <pc:spChg chg="del mod ord">
          <ac:chgData name="Henrique Rocha" userId="6da641f8-871e-414b-b6fd-ead4ca644738" providerId="ADAL" clId="{43777DEB-CBB3-F347-A853-BF38D6916E69}" dt="2022-01-20T16:19:38.327" v="2874" actId="700"/>
          <ac:spMkLst>
            <pc:docMk/>
            <pc:sldMk cId="3600037929" sldId="288"/>
            <ac:spMk id="3" creationId="{D672A12A-F2BB-6445-9664-B5BEEB22E848}"/>
          </ac:spMkLst>
        </pc:spChg>
        <pc:spChg chg="del">
          <ac:chgData name="Henrique Rocha" userId="6da641f8-871e-414b-b6fd-ead4ca644738" providerId="ADAL" clId="{43777DEB-CBB3-F347-A853-BF38D6916E69}" dt="2022-01-20T16:19:38.327" v="2874" actId="700"/>
          <ac:spMkLst>
            <pc:docMk/>
            <pc:sldMk cId="3600037929" sldId="288"/>
            <ac:spMk id="4" creationId="{606E8E8B-C24D-7646-80E7-93457F8FF0D1}"/>
          </ac:spMkLst>
        </pc:spChg>
        <pc:spChg chg="mod ord">
          <ac:chgData name="Henrique Rocha" userId="6da641f8-871e-414b-b6fd-ead4ca644738" providerId="ADAL" clId="{43777DEB-CBB3-F347-A853-BF38D6916E69}" dt="2022-01-20T16:19:38.327" v="2874" actId="700"/>
          <ac:spMkLst>
            <pc:docMk/>
            <pc:sldMk cId="3600037929" sldId="288"/>
            <ac:spMk id="5" creationId="{47D862B5-863E-534E-A261-D37B184A9CE8}"/>
          </ac:spMkLst>
        </pc:spChg>
        <pc:spChg chg="mod ord">
          <ac:chgData name="Henrique Rocha" userId="6da641f8-871e-414b-b6fd-ead4ca644738" providerId="ADAL" clId="{43777DEB-CBB3-F347-A853-BF38D6916E69}" dt="2022-01-20T16:19:38.327" v="2874" actId="700"/>
          <ac:spMkLst>
            <pc:docMk/>
            <pc:sldMk cId="3600037929" sldId="288"/>
            <ac:spMk id="6" creationId="{C03B54E5-7FBD-D546-906B-8C10A0E138C9}"/>
          </ac:spMkLst>
        </pc:spChg>
        <pc:spChg chg="add mod ord">
          <ac:chgData name="Henrique Rocha" userId="6da641f8-871e-414b-b6fd-ead4ca644738" providerId="ADAL" clId="{43777DEB-CBB3-F347-A853-BF38D6916E69}" dt="2022-01-20T16:28:29.552" v="3332" actId="12"/>
          <ac:spMkLst>
            <pc:docMk/>
            <pc:sldMk cId="3600037929" sldId="288"/>
            <ac:spMk id="7" creationId="{C2890997-88D7-7A41-A785-AECA32AF5DF7}"/>
          </ac:spMkLst>
        </pc:spChg>
      </pc:sldChg>
      <pc:sldChg chg="modSp new mod">
        <pc:chgData name="Henrique Rocha" userId="6da641f8-871e-414b-b6fd-ead4ca644738" providerId="ADAL" clId="{43777DEB-CBB3-F347-A853-BF38D6916E69}" dt="2022-01-20T16:32:42.098" v="3772" actId="12"/>
        <pc:sldMkLst>
          <pc:docMk/>
          <pc:sldMk cId="1830699085" sldId="289"/>
        </pc:sldMkLst>
        <pc:spChg chg="mod">
          <ac:chgData name="Henrique Rocha" userId="6da641f8-871e-414b-b6fd-ead4ca644738" providerId="ADAL" clId="{43777DEB-CBB3-F347-A853-BF38D6916E69}" dt="2022-01-20T16:29:09.627" v="3341" actId="20577"/>
          <ac:spMkLst>
            <pc:docMk/>
            <pc:sldMk cId="1830699085" sldId="289"/>
            <ac:spMk id="2" creationId="{59BAEEE5-5A8B-F04D-AA14-6C0D52C9994C}"/>
          </ac:spMkLst>
        </pc:spChg>
        <pc:spChg chg="mod">
          <ac:chgData name="Henrique Rocha" userId="6da641f8-871e-414b-b6fd-ead4ca644738" providerId="ADAL" clId="{43777DEB-CBB3-F347-A853-BF38D6916E69}" dt="2022-01-20T16:32:42.098" v="3772" actId="12"/>
          <ac:spMkLst>
            <pc:docMk/>
            <pc:sldMk cId="1830699085" sldId="289"/>
            <ac:spMk id="3" creationId="{9A2F510B-58CE-2745-969C-B9129B0790DE}"/>
          </ac:spMkLst>
        </pc:spChg>
      </pc:sldChg>
      <pc:sldChg chg="addSp delSp modSp new mod modClrScheme chgLayout">
        <pc:chgData name="Henrique Rocha" userId="6da641f8-871e-414b-b6fd-ead4ca644738" providerId="ADAL" clId="{43777DEB-CBB3-F347-A853-BF38D6916E69}" dt="2022-01-20T16:37:37.217" v="3818" actId="20577"/>
        <pc:sldMkLst>
          <pc:docMk/>
          <pc:sldMk cId="212554095" sldId="290"/>
        </pc:sldMkLst>
        <pc:spChg chg="del mod ord">
          <ac:chgData name="Henrique Rocha" userId="6da641f8-871e-414b-b6fd-ead4ca644738" providerId="ADAL" clId="{43777DEB-CBB3-F347-A853-BF38D6916E69}" dt="2022-01-20T16:33:18.559" v="3789" actId="700"/>
          <ac:spMkLst>
            <pc:docMk/>
            <pc:sldMk cId="212554095" sldId="290"/>
            <ac:spMk id="2" creationId="{BC5C3D8E-0A74-3F4A-A800-F8AE94D94700}"/>
          </ac:spMkLst>
        </pc:spChg>
        <pc:spChg chg="del mod ord">
          <ac:chgData name="Henrique Rocha" userId="6da641f8-871e-414b-b6fd-ead4ca644738" providerId="ADAL" clId="{43777DEB-CBB3-F347-A853-BF38D6916E69}" dt="2022-01-20T16:33:18.559" v="3789" actId="700"/>
          <ac:spMkLst>
            <pc:docMk/>
            <pc:sldMk cId="212554095" sldId="290"/>
            <ac:spMk id="3" creationId="{63408FD8-CF10-5C4C-BEA8-04A399CB25FF}"/>
          </ac:spMkLst>
        </pc:spChg>
        <pc:spChg chg="mod ord">
          <ac:chgData name="Henrique Rocha" userId="6da641f8-871e-414b-b6fd-ead4ca644738" providerId="ADAL" clId="{43777DEB-CBB3-F347-A853-BF38D6916E69}" dt="2022-01-20T16:33:18.559" v="3789" actId="700"/>
          <ac:spMkLst>
            <pc:docMk/>
            <pc:sldMk cId="212554095" sldId="290"/>
            <ac:spMk id="4" creationId="{5CDD5A74-B125-594A-BB02-98500D4AC289}"/>
          </ac:spMkLst>
        </pc:spChg>
        <pc:spChg chg="mod ord">
          <ac:chgData name="Henrique Rocha" userId="6da641f8-871e-414b-b6fd-ead4ca644738" providerId="ADAL" clId="{43777DEB-CBB3-F347-A853-BF38D6916E69}" dt="2022-01-20T16:33:18.559" v="3789" actId="700"/>
          <ac:spMkLst>
            <pc:docMk/>
            <pc:sldMk cId="212554095" sldId="290"/>
            <ac:spMk id="5" creationId="{52A1EA1C-ECC6-3245-A00F-C1DCF23AFFA7}"/>
          </ac:spMkLst>
        </pc:spChg>
        <pc:spChg chg="add mod ord">
          <ac:chgData name="Henrique Rocha" userId="6da641f8-871e-414b-b6fd-ead4ca644738" providerId="ADAL" clId="{43777DEB-CBB3-F347-A853-BF38D6916E69}" dt="2022-01-20T16:37:37.217" v="3818" actId="20577"/>
          <ac:spMkLst>
            <pc:docMk/>
            <pc:sldMk cId="212554095" sldId="290"/>
            <ac:spMk id="6" creationId="{DF49E907-AEA2-7F48-A245-66F671D2F431}"/>
          </ac:spMkLst>
        </pc:spChg>
        <pc:spChg chg="add mod ord">
          <ac:chgData name="Henrique Rocha" userId="6da641f8-871e-414b-b6fd-ead4ca644738" providerId="ADAL" clId="{43777DEB-CBB3-F347-A853-BF38D6916E69}" dt="2022-01-20T16:33:18.559" v="3789" actId="700"/>
          <ac:spMkLst>
            <pc:docMk/>
            <pc:sldMk cId="212554095" sldId="290"/>
            <ac:spMk id="7" creationId="{0CC14B1D-16A0-DC4D-83E2-3B2BF4AD472B}"/>
          </ac:spMkLst>
        </pc:spChg>
      </pc:sldChg>
      <pc:sldChg chg="addSp delSp modSp new mod modClrScheme chgLayout">
        <pc:chgData name="Henrique Rocha" userId="6da641f8-871e-414b-b6fd-ead4ca644738" providerId="ADAL" clId="{43777DEB-CBB3-F347-A853-BF38D6916E69}" dt="2022-01-20T16:33:06.366" v="3787" actId="20577"/>
        <pc:sldMkLst>
          <pc:docMk/>
          <pc:sldMk cId="770693532" sldId="291"/>
        </pc:sldMkLst>
        <pc:spChg chg="del mod ord">
          <ac:chgData name="Henrique Rocha" userId="6da641f8-871e-414b-b6fd-ead4ca644738" providerId="ADAL" clId="{43777DEB-CBB3-F347-A853-BF38D6916E69}" dt="2022-01-20T16:33:03.446" v="3775" actId="700"/>
          <ac:spMkLst>
            <pc:docMk/>
            <pc:sldMk cId="770693532" sldId="291"/>
            <ac:spMk id="2" creationId="{978DFCE1-5A00-9E4B-85C0-B511810F33A2}"/>
          </ac:spMkLst>
        </pc:spChg>
        <pc:spChg chg="del mod ord">
          <ac:chgData name="Henrique Rocha" userId="6da641f8-871e-414b-b6fd-ead4ca644738" providerId="ADAL" clId="{43777DEB-CBB3-F347-A853-BF38D6916E69}" dt="2022-01-20T16:33:03.446" v="3775" actId="700"/>
          <ac:spMkLst>
            <pc:docMk/>
            <pc:sldMk cId="770693532" sldId="291"/>
            <ac:spMk id="3" creationId="{28A072DD-64D3-0740-A347-5F79C5CE16D5}"/>
          </ac:spMkLst>
        </pc:spChg>
        <pc:spChg chg="del">
          <ac:chgData name="Henrique Rocha" userId="6da641f8-871e-414b-b6fd-ead4ca644738" providerId="ADAL" clId="{43777DEB-CBB3-F347-A853-BF38D6916E69}" dt="2022-01-20T16:33:03.446" v="3775" actId="700"/>
          <ac:spMkLst>
            <pc:docMk/>
            <pc:sldMk cId="770693532" sldId="291"/>
            <ac:spMk id="4" creationId="{418D911B-6948-6E4E-9ADB-22BB8346EA4C}"/>
          </ac:spMkLst>
        </pc:spChg>
        <pc:spChg chg="mod ord">
          <ac:chgData name="Henrique Rocha" userId="6da641f8-871e-414b-b6fd-ead4ca644738" providerId="ADAL" clId="{43777DEB-CBB3-F347-A853-BF38D6916E69}" dt="2022-01-20T16:33:03.446" v="3775" actId="700"/>
          <ac:spMkLst>
            <pc:docMk/>
            <pc:sldMk cId="770693532" sldId="291"/>
            <ac:spMk id="5" creationId="{FC918ACA-6BE6-ED42-ACF1-E4CBCCC47CE5}"/>
          </ac:spMkLst>
        </pc:spChg>
        <pc:spChg chg="mod ord">
          <ac:chgData name="Henrique Rocha" userId="6da641f8-871e-414b-b6fd-ead4ca644738" providerId="ADAL" clId="{43777DEB-CBB3-F347-A853-BF38D6916E69}" dt="2022-01-20T16:33:03.446" v="3775" actId="700"/>
          <ac:spMkLst>
            <pc:docMk/>
            <pc:sldMk cId="770693532" sldId="291"/>
            <ac:spMk id="6" creationId="{D80072BC-5E28-D241-A34D-91D0F3C8D879}"/>
          </ac:spMkLst>
        </pc:spChg>
        <pc:spChg chg="add mod ord">
          <ac:chgData name="Henrique Rocha" userId="6da641f8-871e-414b-b6fd-ead4ca644738" providerId="ADAL" clId="{43777DEB-CBB3-F347-A853-BF38D6916E69}" dt="2022-01-20T16:33:06.366" v="3787" actId="20577"/>
          <ac:spMkLst>
            <pc:docMk/>
            <pc:sldMk cId="770693532" sldId="291"/>
            <ac:spMk id="7" creationId="{E350AE20-124B-2C40-8E9B-984B0510120D}"/>
          </ac:spMkLst>
        </pc:spChg>
        <pc:spChg chg="add mod ord">
          <ac:chgData name="Henrique Rocha" userId="6da641f8-871e-414b-b6fd-ead4ca644738" providerId="ADAL" clId="{43777DEB-CBB3-F347-A853-BF38D6916E69}" dt="2022-01-20T16:33:03.446" v="3775" actId="700"/>
          <ac:spMkLst>
            <pc:docMk/>
            <pc:sldMk cId="770693532" sldId="291"/>
            <ac:spMk id="8" creationId="{C3A0DEFA-74C9-CD47-B18D-3F11847BE225}"/>
          </ac:spMkLst>
        </pc:spChg>
      </pc:sldChg>
      <pc:sldChg chg="modSp new mod">
        <pc:chgData name="Henrique Rocha" userId="6da641f8-871e-414b-b6fd-ead4ca644738" providerId="ADAL" clId="{43777DEB-CBB3-F347-A853-BF38D6916E69}" dt="2022-01-20T16:41:22.973" v="4207" actId="20577"/>
        <pc:sldMkLst>
          <pc:docMk/>
          <pc:sldMk cId="1522010191" sldId="292"/>
        </pc:sldMkLst>
        <pc:spChg chg="mod">
          <ac:chgData name="Henrique Rocha" userId="6da641f8-871e-414b-b6fd-ead4ca644738" providerId="ADAL" clId="{43777DEB-CBB3-F347-A853-BF38D6916E69}" dt="2022-01-20T16:38:05.817" v="3848" actId="20577"/>
          <ac:spMkLst>
            <pc:docMk/>
            <pc:sldMk cId="1522010191" sldId="292"/>
            <ac:spMk id="2" creationId="{19BA8490-6309-CA41-97FB-2DEA3128EBDB}"/>
          </ac:spMkLst>
        </pc:spChg>
        <pc:spChg chg="mod">
          <ac:chgData name="Henrique Rocha" userId="6da641f8-871e-414b-b6fd-ead4ca644738" providerId="ADAL" clId="{43777DEB-CBB3-F347-A853-BF38D6916E69}" dt="2022-01-20T16:41:22.973" v="4207" actId="20577"/>
          <ac:spMkLst>
            <pc:docMk/>
            <pc:sldMk cId="1522010191" sldId="292"/>
            <ac:spMk id="3" creationId="{2E3F29B0-2E3B-B44A-8F46-AD99F48D27BD}"/>
          </ac:spMkLst>
        </pc:spChg>
      </pc:sldChg>
      <pc:sldChg chg="modSp new mod">
        <pc:chgData name="Henrique Rocha" userId="6da641f8-871e-414b-b6fd-ead4ca644738" providerId="ADAL" clId="{43777DEB-CBB3-F347-A853-BF38D6916E69}" dt="2022-01-20T16:41:51.950" v="4227" actId="20577"/>
        <pc:sldMkLst>
          <pc:docMk/>
          <pc:sldMk cId="3831940360" sldId="293"/>
        </pc:sldMkLst>
        <pc:spChg chg="mod">
          <ac:chgData name="Henrique Rocha" userId="6da641f8-871e-414b-b6fd-ead4ca644738" providerId="ADAL" clId="{43777DEB-CBB3-F347-A853-BF38D6916E69}" dt="2022-01-20T16:41:51.950" v="4227" actId="20577"/>
          <ac:spMkLst>
            <pc:docMk/>
            <pc:sldMk cId="3831940360" sldId="293"/>
            <ac:spMk id="2" creationId="{3BBD1E88-B8C3-DE4F-ACD1-EF3692F251D4}"/>
          </ac:spMkLst>
        </pc:spChg>
      </pc:sldChg>
      <pc:sldChg chg="modSp new mod">
        <pc:chgData name="Henrique Rocha" userId="6da641f8-871e-414b-b6fd-ead4ca644738" providerId="ADAL" clId="{43777DEB-CBB3-F347-A853-BF38D6916E69}" dt="2022-01-20T16:48:22.519" v="4844" actId="20577"/>
        <pc:sldMkLst>
          <pc:docMk/>
          <pc:sldMk cId="234655554" sldId="294"/>
        </pc:sldMkLst>
        <pc:spChg chg="mod">
          <ac:chgData name="Henrique Rocha" userId="6da641f8-871e-414b-b6fd-ead4ca644738" providerId="ADAL" clId="{43777DEB-CBB3-F347-A853-BF38D6916E69}" dt="2022-01-20T16:48:22.519" v="4844" actId="20577"/>
          <ac:spMkLst>
            <pc:docMk/>
            <pc:sldMk cId="234655554" sldId="294"/>
            <ac:spMk id="2" creationId="{58E95365-2D5E-CA40-895C-8E1B6DC9C0A0}"/>
          </ac:spMkLst>
        </pc:spChg>
        <pc:spChg chg="mod">
          <ac:chgData name="Henrique Rocha" userId="6da641f8-871e-414b-b6fd-ead4ca644738" providerId="ADAL" clId="{43777DEB-CBB3-F347-A853-BF38D6916E69}" dt="2022-01-20T16:48:05.681" v="4841" actId="20577"/>
          <ac:spMkLst>
            <pc:docMk/>
            <pc:sldMk cId="234655554" sldId="294"/>
            <ac:spMk id="3" creationId="{9135A105-E42D-9940-8213-DC133591006E}"/>
          </ac:spMkLst>
        </pc:spChg>
      </pc:sldChg>
      <pc:sldChg chg="addSp delSp modSp new mod modClrScheme chgLayout">
        <pc:chgData name="Henrique Rocha" userId="6da641f8-871e-414b-b6fd-ead4ca644738" providerId="ADAL" clId="{43777DEB-CBB3-F347-A853-BF38D6916E69}" dt="2022-01-20T16:48:56.543" v="4856" actId="20577"/>
        <pc:sldMkLst>
          <pc:docMk/>
          <pc:sldMk cId="389508520" sldId="295"/>
        </pc:sldMkLst>
        <pc:spChg chg="del">
          <ac:chgData name="Henrique Rocha" userId="6da641f8-871e-414b-b6fd-ead4ca644738" providerId="ADAL" clId="{43777DEB-CBB3-F347-A853-BF38D6916E69}" dt="2022-01-20T16:48:41.274" v="4847" actId="700"/>
          <ac:spMkLst>
            <pc:docMk/>
            <pc:sldMk cId="389508520" sldId="295"/>
            <ac:spMk id="2" creationId="{4592F134-BBE0-EA47-891A-687206D8BFC6}"/>
          </ac:spMkLst>
        </pc:spChg>
        <pc:spChg chg="del">
          <ac:chgData name="Henrique Rocha" userId="6da641f8-871e-414b-b6fd-ead4ca644738" providerId="ADAL" clId="{43777DEB-CBB3-F347-A853-BF38D6916E69}" dt="2022-01-20T16:48:41.274" v="4847" actId="700"/>
          <ac:spMkLst>
            <pc:docMk/>
            <pc:sldMk cId="389508520" sldId="295"/>
            <ac:spMk id="3" creationId="{AEB96095-C87F-A240-9A8C-6BF06CF4E246}"/>
          </ac:spMkLst>
        </pc:spChg>
        <pc:spChg chg="mod ord">
          <ac:chgData name="Henrique Rocha" userId="6da641f8-871e-414b-b6fd-ead4ca644738" providerId="ADAL" clId="{43777DEB-CBB3-F347-A853-BF38D6916E69}" dt="2022-01-20T16:48:44.501" v="4848" actId="700"/>
          <ac:spMkLst>
            <pc:docMk/>
            <pc:sldMk cId="389508520" sldId="295"/>
            <ac:spMk id="4" creationId="{EE05DF61-41EA-8142-85BD-966FF01DD24B}"/>
          </ac:spMkLst>
        </pc:spChg>
        <pc:spChg chg="mod ord">
          <ac:chgData name="Henrique Rocha" userId="6da641f8-871e-414b-b6fd-ead4ca644738" providerId="ADAL" clId="{43777DEB-CBB3-F347-A853-BF38D6916E69}" dt="2022-01-20T16:48:44.501" v="4848" actId="700"/>
          <ac:spMkLst>
            <pc:docMk/>
            <pc:sldMk cId="389508520" sldId="295"/>
            <ac:spMk id="5" creationId="{2C01102F-1386-3E42-8176-EE2D837984F7}"/>
          </ac:spMkLst>
        </pc:spChg>
        <pc:spChg chg="add del mod ord">
          <ac:chgData name="Henrique Rocha" userId="6da641f8-871e-414b-b6fd-ead4ca644738" providerId="ADAL" clId="{43777DEB-CBB3-F347-A853-BF38D6916E69}" dt="2022-01-20T16:48:44.501" v="4848" actId="700"/>
          <ac:spMkLst>
            <pc:docMk/>
            <pc:sldMk cId="389508520" sldId="295"/>
            <ac:spMk id="6" creationId="{93C6622D-91D5-9448-A36A-0B31C70FDA51}"/>
          </ac:spMkLst>
        </pc:spChg>
        <pc:spChg chg="add del mod ord">
          <ac:chgData name="Henrique Rocha" userId="6da641f8-871e-414b-b6fd-ead4ca644738" providerId="ADAL" clId="{43777DEB-CBB3-F347-A853-BF38D6916E69}" dt="2022-01-20T16:48:44.501" v="4848" actId="700"/>
          <ac:spMkLst>
            <pc:docMk/>
            <pc:sldMk cId="389508520" sldId="295"/>
            <ac:spMk id="7" creationId="{2FE6B997-A8B7-554E-9A71-8F6776B50BC2}"/>
          </ac:spMkLst>
        </pc:spChg>
        <pc:spChg chg="add mod ord">
          <ac:chgData name="Henrique Rocha" userId="6da641f8-871e-414b-b6fd-ead4ca644738" providerId="ADAL" clId="{43777DEB-CBB3-F347-A853-BF38D6916E69}" dt="2022-01-20T16:48:56.543" v="4856" actId="20577"/>
          <ac:spMkLst>
            <pc:docMk/>
            <pc:sldMk cId="389508520" sldId="295"/>
            <ac:spMk id="8" creationId="{38D8F14D-26F7-084C-97B7-184EDEB8DC23}"/>
          </ac:spMkLst>
        </pc:spChg>
        <pc:spChg chg="add mod ord">
          <ac:chgData name="Henrique Rocha" userId="6da641f8-871e-414b-b6fd-ead4ca644738" providerId="ADAL" clId="{43777DEB-CBB3-F347-A853-BF38D6916E69}" dt="2022-01-20T16:48:44.501" v="4848" actId="700"/>
          <ac:spMkLst>
            <pc:docMk/>
            <pc:sldMk cId="389508520" sldId="295"/>
            <ac:spMk id="9" creationId="{9486E5D6-A415-AC4C-B5E5-CE910CE6C74C}"/>
          </ac:spMkLst>
        </pc:spChg>
      </pc:sldChg>
      <pc:sldChg chg="modSp new mod">
        <pc:chgData name="Henrique Rocha" userId="6da641f8-871e-414b-b6fd-ead4ca644738" providerId="ADAL" clId="{43777DEB-CBB3-F347-A853-BF38D6916E69}" dt="2022-01-20T22:44:59.996" v="5321" actId="5793"/>
        <pc:sldMkLst>
          <pc:docMk/>
          <pc:sldMk cId="3993714197" sldId="296"/>
        </pc:sldMkLst>
        <pc:spChg chg="mod">
          <ac:chgData name="Henrique Rocha" userId="6da641f8-871e-414b-b6fd-ead4ca644738" providerId="ADAL" clId="{43777DEB-CBB3-F347-A853-BF38D6916E69}" dt="2022-01-20T22:39:25.358" v="4884" actId="20577"/>
          <ac:spMkLst>
            <pc:docMk/>
            <pc:sldMk cId="3993714197" sldId="296"/>
            <ac:spMk id="2" creationId="{4FAC7AB8-E79C-294A-84B8-A75A480B012B}"/>
          </ac:spMkLst>
        </pc:spChg>
        <pc:spChg chg="mod">
          <ac:chgData name="Henrique Rocha" userId="6da641f8-871e-414b-b6fd-ead4ca644738" providerId="ADAL" clId="{43777DEB-CBB3-F347-A853-BF38D6916E69}" dt="2022-01-20T22:44:59.996" v="5321" actId="5793"/>
          <ac:spMkLst>
            <pc:docMk/>
            <pc:sldMk cId="3993714197" sldId="296"/>
            <ac:spMk id="3" creationId="{3E1A2443-5FA4-084D-9A33-9868FFE5F356}"/>
          </ac:spMkLst>
        </pc:spChg>
      </pc:sldChg>
      <pc:sldChg chg="modSp new mod">
        <pc:chgData name="Henrique Rocha" userId="6da641f8-871e-414b-b6fd-ead4ca644738" providerId="ADAL" clId="{43777DEB-CBB3-F347-A853-BF38D6916E69}" dt="2022-01-20T22:48:01.594" v="5665" actId="5793"/>
        <pc:sldMkLst>
          <pc:docMk/>
          <pc:sldMk cId="1633427682" sldId="297"/>
        </pc:sldMkLst>
        <pc:spChg chg="mod">
          <ac:chgData name="Henrique Rocha" userId="6da641f8-871e-414b-b6fd-ead4ca644738" providerId="ADAL" clId="{43777DEB-CBB3-F347-A853-BF38D6916E69}" dt="2022-01-20T22:45:18.156" v="5341" actId="20577"/>
          <ac:spMkLst>
            <pc:docMk/>
            <pc:sldMk cId="1633427682" sldId="297"/>
            <ac:spMk id="2" creationId="{EC0F2B16-027C-5B44-B65E-AAAA9F181BAC}"/>
          </ac:spMkLst>
        </pc:spChg>
        <pc:spChg chg="mod">
          <ac:chgData name="Henrique Rocha" userId="6da641f8-871e-414b-b6fd-ead4ca644738" providerId="ADAL" clId="{43777DEB-CBB3-F347-A853-BF38D6916E69}" dt="2022-01-20T22:48:01.594" v="5665" actId="5793"/>
          <ac:spMkLst>
            <pc:docMk/>
            <pc:sldMk cId="1633427682" sldId="297"/>
            <ac:spMk id="3" creationId="{4555B0B7-AEE5-C148-8D30-AB1EC3BAC333}"/>
          </ac:spMkLst>
        </pc:spChg>
      </pc:sldChg>
      <pc:sldChg chg="modSp new mod">
        <pc:chgData name="Henrique Rocha" userId="6da641f8-871e-414b-b6fd-ead4ca644738" providerId="ADAL" clId="{43777DEB-CBB3-F347-A853-BF38D6916E69}" dt="2022-01-20T22:58:45.131" v="6161" actId="5793"/>
        <pc:sldMkLst>
          <pc:docMk/>
          <pc:sldMk cId="1938380330" sldId="298"/>
        </pc:sldMkLst>
        <pc:spChg chg="mod">
          <ac:chgData name="Henrique Rocha" userId="6da641f8-871e-414b-b6fd-ead4ca644738" providerId="ADAL" clId="{43777DEB-CBB3-F347-A853-BF38D6916E69}" dt="2022-01-20T22:54:53.803" v="5706" actId="20577"/>
          <ac:spMkLst>
            <pc:docMk/>
            <pc:sldMk cId="1938380330" sldId="298"/>
            <ac:spMk id="2" creationId="{852A314E-D982-8140-BFB6-D0CD903194BD}"/>
          </ac:spMkLst>
        </pc:spChg>
        <pc:spChg chg="mod">
          <ac:chgData name="Henrique Rocha" userId="6da641f8-871e-414b-b6fd-ead4ca644738" providerId="ADAL" clId="{43777DEB-CBB3-F347-A853-BF38D6916E69}" dt="2022-01-20T22:58:45.131" v="6161" actId="5793"/>
          <ac:spMkLst>
            <pc:docMk/>
            <pc:sldMk cId="1938380330" sldId="298"/>
            <ac:spMk id="3" creationId="{F29F4C45-108F-C94B-B134-F50EB5FCE195}"/>
          </ac:spMkLst>
        </pc:spChg>
      </pc:sldChg>
      <pc:sldChg chg="modSp new mod">
        <pc:chgData name="Henrique Rocha" userId="6da641f8-871e-414b-b6fd-ead4ca644738" providerId="ADAL" clId="{43777DEB-CBB3-F347-A853-BF38D6916E69}" dt="2022-01-20T23:07:25.017" v="6594" actId="5793"/>
        <pc:sldMkLst>
          <pc:docMk/>
          <pc:sldMk cId="2641631272" sldId="299"/>
        </pc:sldMkLst>
        <pc:spChg chg="mod">
          <ac:chgData name="Henrique Rocha" userId="6da641f8-871e-414b-b6fd-ead4ca644738" providerId="ADAL" clId="{43777DEB-CBB3-F347-A853-BF38D6916E69}" dt="2022-01-20T22:59:08.531" v="6203" actId="20577"/>
          <ac:spMkLst>
            <pc:docMk/>
            <pc:sldMk cId="2641631272" sldId="299"/>
            <ac:spMk id="2" creationId="{7C08762B-BF42-BB4D-8928-BAB59A5D52D1}"/>
          </ac:spMkLst>
        </pc:spChg>
        <pc:spChg chg="mod">
          <ac:chgData name="Henrique Rocha" userId="6da641f8-871e-414b-b6fd-ead4ca644738" providerId="ADAL" clId="{43777DEB-CBB3-F347-A853-BF38D6916E69}" dt="2022-01-20T23:07:25.017" v="6594" actId="5793"/>
          <ac:spMkLst>
            <pc:docMk/>
            <pc:sldMk cId="2641631272" sldId="299"/>
            <ac:spMk id="3" creationId="{1285B894-5E00-3040-85CF-2B9D3985B7A6}"/>
          </ac:spMkLst>
        </pc:spChg>
      </pc:sldChg>
      <pc:sldChg chg="addSp delSp modSp new del mod ord modClrScheme chgLayout">
        <pc:chgData name="Henrique Rocha" userId="6da641f8-871e-414b-b6fd-ead4ca644738" providerId="ADAL" clId="{43777DEB-CBB3-F347-A853-BF38D6916E69}" dt="2022-01-20T23:08:34.855" v="6620" actId="2696"/>
        <pc:sldMkLst>
          <pc:docMk/>
          <pc:sldMk cId="464744141" sldId="300"/>
        </pc:sldMkLst>
        <pc:spChg chg="del mod ord">
          <ac:chgData name="Henrique Rocha" userId="6da641f8-871e-414b-b6fd-ead4ca644738" providerId="ADAL" clId="{43777DEB-CBB3-F347-A853-BF38D6916E69}" dt="2022-01-20T23:07:51.328" v="6599" actId="700"/>
          <ac:spMkLst>
            <pc:docMk/>
            <pc:sldMk cId="464744141" sldId="300"/>
            <ac:spMk id="2" creationId="{06B541FD-6B2B-E54D-B49D-0A9774594DA8}"/>
          </ac:spMkLst>
        </pc:spChg>
        <pc:spChg chg="del mod ord">
          <ac:chgData name="Henrique Rocha" userId="6da641f8-871e-414b-b6fd-ead4ca644738" providerId="ADAL" clId="{43777DEB-CBB3-F347-A853-BF38D6916E69}" dt="2022-01-20T23:07:51.328" v="6599" actId="700"/>
          <ac:spMkLst>
            <pc:docMk/>
            <pc:sldMk cId="464744141" sldId="300"/>
            <ac:spMk id="3" creationId="{EC34DF6E-433E-0842-82DE-3B7E99442FCB}"/>
          </ac:spMkLst>
        </pc:spChg>
        <pc:spChg chg="mod ord">
          <ac:chgData name="Henrique Rocha" userId="6da641f8-871e-414b-b6fd-ead4ca644738" providerId="ADAL" clId="{43777DEB-CBB3-F347-A853-BF38D6916E69}" dt="2022-01-20T23:07:51.328" v="6599" actId="700"/>
          <ac:spMkLst>
            <pc:docMk/>
            <pc:sldMk cId="464744141" sldId="300"/>
            <ac:spMk id="4" creationId="{FD5B9763-D9CC-1B46-B8F6-5380545B2993}"/>
          </ac:spMkLst>
        </pc:spChg>
        <pc:spChg chg="mod ord">
          <ac:chgData name="Henrique Rocha" userId="6da641f8-871e-414b-b6fd-ead4ca644738" providerId="ADAL" clId="{43777DEB-CBB3-F347-A853-BF38D6916E69}" dt="2022-01-20T23:07:51.328" v="6599" actId="700"/>
          <ac:spMkLst>
            <pc:docMk/>
            <pc:sldMk cId="464744141" sldId="300"/>
            <ac:spMk id="5" creationId="{7505D754-2044-2641-8E25-6A02291A10BB}"/>
          </ac:spMkLst>
        </pc:spChg>
        <pc:spChg chg="add mod ord">
          <ac:chgData name="Henrique Rocha" userId="6da641f8-871e-414b-b6fd-ead4ca644738" providerId="ADAL" clId="{43777DEB-CBB3-F347-A853-BF38D6916E69}" dt="2022-01-20T23:07:54.802" v="6603" actId="20577"/>
          <ac:spMkLst>
            <pc:docMk/>
            <pc:sldMk cId="464744141" sldId="300"/>
            <ac:spMk id="6" creationId="{4554963D-FD8D-2147-8BE4-5976C0E07BB2}"/>
          </ac:spMkLst>
        </pc:spChg>
        <pc:spChg chg="add mod ord">
          <ac:chgData name="Henrique Rocha" userId="6da641f8-871e-414b-b6fd-ead4ca644738" providerId="ADAL" clId="{43777DEB-CBB3-F347-A853-BF38D6916E69}" dt="2022-01-20T23:07:51.328" v="6599" actId="700"/>
          <ac:spMkLst>
            <pc:docMk/>
            <pc:sldMk cId="464744141" sldId="300"/>
            <ac:spMk id="7" creationId="{F7829AFF-F965-274D-8AB8-CB04086B9704}"/>
          </ac:spMkLst>
        </pc:spChg>
      </pc:sldChg>
      <pc:sldChg chg="add">
        <pc:chgData name="Henrique Rocha" userId="6da641f8-871e-414b-b6fd-ead4ca644738" providerId="ADAL" clId="{43777DEB-CBB3-F347-A853-BF38D6916E69}" dt="2022-01-20T23:08:37.601" v="6621"/>
        <pc:sldMkLst>
          <pc:docMk/>
          <pc:sldMk cId="2341254901" sldId="300"/>
        </pc:sldMkLst>
      </pc:sldChg>
      <pc:sldChg chg="modSp add mod">
        <pc:chgData name="Henrique Rocha" userId="6da641f8-871e-414b-b6fd-ead4ca644738" providerId="ADAL" clId="{43777DEB-CBB3-F347-A853-BF38D6916E69}" dt="2022-01-20T23:13:37.118" v="7168" actId="15"/>
        <pc:sldMkLst>
          <pc:docMk/>
          <pc:sldMk cId="408809153" sldId="301"/>
        </pc:sldMkLst>
        <pc:spChg chg="mod">
          <ac:chgData name="Henrique Rocha" userId="6da641f8-871e-414b-b6fd-ead4ca644738" providerId="ADAL" clId="{43777DEB-CBB3-F347-A853-BF38D6916E69}" dt="2022-01-20T23:13:37.118" v="7168" actId="15"/>
          <ac:spMkLst>
            <pc:docMk/>
            <pc:sldMk cId="408809153" sldId="301"/>
            <ac:spMk id="3" creationId="{6E8421CD-046F-6845-9089-A1E933CC0581}"/>
          </ac:spMkLst>
        </pc:spChg>
      </pc:sldChg>
      <pc:sldChg chg="modSp new del mod">
        <pc:chgData name="Henrique Rocha" userId="6da641f8-871e-414b-b6fd-ead4ca644738" providerId="ADAL" clId="{43777DEB-CBB3-F347-A853-BF38D6916E69}" dt="2022-01-20T23:08:34.855" v="6620" actId="2696"/>
        <pc:sldMkLst>
          <pc:docMk/>
          <pc:sldMk cId="422722490" sldId="301"/>
        </pc:sldMkLst>
        <pc:spChg chg="mod">
          <ac:chgData name="Henrique Rocha" userId="6da641f8-871e-414b-b6fd-ead4ca644738" providerId="ADAL" clId="{43777DEB-CBB3-F347-A853-BF38D6916E69}" dt="2022-01-20T23:08:29.719" v="6619" actId="20577"/>
          <ac:spMkLst>
            <pc:docMk/>
            <pc:sldMk cId="422722490" sldId="301"/>
            <ac:spMk id="2" creationId="{54C4C9AE-640F-694F-AA45-E1A1C63C3A97}"/>
          </ac:spMkLst>
        </pc:spChg>
      </pc:sldChg>
      <pc:sldChg chg="modSp new mod">
        <pc:chgData name="Henrique Rocha" userId="6da641f8-871e-414b-b6fd-ead4ca644738" providerId="ADAL" clId="{43777DEB-CBB3-F347-A853-BF38D6916E69}" dt="2022-01-20T23:17:23.471" v="7227" actId="20577"/>
        <pc:sldMkLst>
          <pc:docMk/>
          <pc:sldMk cId="2565010925" sldId="302"/>
        </pc:sldMkLst>
        <pc:spChg chg="mod">
          <ac:chgData name="Henrique Rocha" userId="6da641f8-871e-414b-b6fd-ead4ca644738" providerId="ADAL" clId="{43777DEB-CBB3-F347-A853-BF38D6916E69}" dt="2022-01-20T23:13:52.607" v="7173" actId="20577"/>
          <ac:spMkLst>
            <pc:docMk/>
            <pc:sldMk cId="2565010925" sldId="302"/>
            <ac:spMk id="2" creationId="{62C0DD2F-746C-804F-88A9-DA37AF7ABA3D}"/>
          </ac:spMkLst>
        </pc:spChg>
        <pc:spChg chg="mod">
          <ac:chgData name="Henrique Rocha" userId="6da641f8-871e-414b-b6fd-ead4ca644738" providerId="ADAL" clId="{43777DEB-CBB3-F347-A853-BF38D6916E69}" dt="2022-01-20T23:17:23.471" v="7227" actId="20577"/>
          <ac:spMkLst>
            <pc:docMk/>
            <pc:sldMk cId="2565010925" sldId="302"/>
            <ac:spMk id="3" creationId="{4BB3A554-A962-EE4B-9BDC-17CC745F1EC1}"/>
          </ac:spMkLst>
        </pc:spChg>
      </pc:sldChg>
      <pc:sldChg chg="addSp delSp modSp new mod ord">
        <pc:chgData name="Henrique Rocha" userId="6da641f8-871e-414b-b6fd-ead4ca644738" providerId="ADAL" clId="{43777DEB-CBB3-F347-A853-BF38D6916E69}" dt="2022-01-20T23:22:31.014" v="7720" actId="20578"/>
        <pc:sldMkLst>
          <pc:docMk/>
          <pc:sldMk cId="2069410040" sldId="303"/>
        </pc:sldMkLst>
        <pc:spChg chg="mod">
          <ac:chgData name="Henrique Rocha" userId="6da641f8-871e-414b-b6fd-ead4ca644738" providerId="ADAL" clId="{43777DEB-CBB3-F347-A853-BF38D6916E69}" dt="2022-01-20T23:18:27.512" v="7248" actId="20577"/>
          <ac:spMkLst>
            <pc:docMk/>
            <pc:sldMk cId="2069410040" sldId="303"/>
            <ac:spMk id="2" creationId="{B41B460D-1944-6349-B911-8BC32EDDCC1F}"/>
          </ac:spMkLst>
        </pc:spChg>
        <pc:spChg chg="del">
          <ac:chgData name="Henrique Rocha" userId="6da641f8-871e-414b-b6fd-ead4ca644738" providerId="ADAL" clId="{43777DEB-CBB3-F347-A853-BF38D6916E69}" dt="2022-01-20T23:18:30.194" v="7249"/>
          <ac:spMkLst>
            <pc:docMk/>
            <pc:sldMk cId="2069410040" sldId="303"/>
            <ac:spMk id="3" creationId="{EFE1621D-E603-784A-9681-3FF1A76FAB13}"/>
          </ac:spMkLst>
        </pc:spChg>
        <pc:picChg chg="add mod">
          <ac:chgData name="Henrique Rocha" userId="6da641f8-871e-414b-b6fd-ead4ca644738" providerId="ADAL" clId="{43777DEB-CBB3-F347-A853-BF38D6916E69}" dt="2022-01-20T23:18:30.194" v="7249"/>
          <ac:picMkLst>
            <pc:docMk/>
            <pc:sldMk cId="2069410040" sldId="303"/>
            <ac:picMk id="6" creationId="{B5C6F4E1-6CC7-A142-A771-13604A0BA0BC}"/>
          </ac:picMkLst>
        </pc:picChg>
      </pc:sldChg>
      <pc:sldChg chg="modSp new mod">
        <pc:chgData name="Henrique Rocha" userId="6da641f8-871e-414b-b6fd-ead4ca644738" providerId="ADAL" clId="{43777DEB-CBB3-F347-A853-BF38D6916E69}" dt="2022-01-20T23:22:21.585" v="7719" actId="313"/>
        <pc:sldMkLst>
          <pc:docMk/>
          <pc:sldMk cId="2381615743" sldId="304"/>
        </pc:sldMkLst>
        <pc:spChg chg="mod">
          <ac:chgData name="Henrique Rocha" userId="6da641f8-871e-414b-b6fd-ead4ca644738" providerId="ADAL" clId="{43777DEB-CBB3-F347-A853-BF38D6916E69}" dt="2022-01-20T23:22:21.585" v="7719" actId="313"/>
          <ac:spMkLst>
            <pc:docMk/>
            <pc:sldMk cId="2381615743" sldId="304"/>
            <ac:spMk id="2" creationId="{5C224055-442D-D440-879A-8545FA654FDC}"/>
          </ac:spMkLst>
        </pc:spChg>
        <pc:spChg chg="mod">
          <ac:chgData name="Henrique Rocha" userId="6da641f8-871e-414b-b6fd-ead4ca644738" providerId="ADAL" clId="{43777DEB-CBB3-F347-A853-BF38D6916E69}" dt="2022-01-20T23:22:15.361" v="7718" actId="113"/>
          <ac:spMkLst>
            <pc:docMk/>
            <pc:sldMk cId="2381615743" sldId="304"/>
            <ac:spMk id="3" creationId="{1E99B0E0-58F9-E040-809E-5F5145E23FCD}"/>
          </ac:spMkLst>
        </pc:spChg>
      </pc:sldChg>
      <pc:sldChg chg="modSp new mod">
        <pc:chgData name="Henrique Rocha" userId="6da641f8-871e-414b-b6fd-ead4ca644738" providerId="ADAL" clId="{43777DEB-CBB3-F347-A853-BF38D6916E69}" dt="2022-01-20T23:23:48.535" v="7882" actId="5793"/>
        <pc:sldMkLst>
          <pc:docMk/>
          <pc:sldMk cId="1619869845" sldId="305"/>
        </pc:sldMkLst>
        <pc:spChg chg="mod">
          <ac:chgData name="Henrique Rocha" userId="6da641f8-871e-414b-b6fd-ead4ca644738" providerId="ADAL" clId="{43777DEB-CBB3-F347-A853-BF38D6916E69}" dt="2022-01-20T23:22:53.738" v="7737" actId="20577"/>
          <ac:spMkLst>
            <pc:docMk/>
            <pc:sldMk cId="1619869845" sldId="305"/>
            <ac:spMk id="2" creationId="{8FF5E311-E6C4-A249-BD95-5B5F9A32EAE1}"/>
          </ac:spMkLst>
        </pc:spChg>
        <pc:spChg chg="mod">
          <ac:chgData name="Henrique Rocha" userId="6da641f8-871e-414b-b6fd-ead4ca644738" providerId="ADAL" clId="{43777DEB-CBB3-F347-A853-BF38D6916E69}" dt="2022-01-20T23:23:48.535" v="7882" actId="5793"/>
          <ac:spMkLst>
            <pc:docMk/>
            <pc:sldMk cId="1619869845" sldId="305"/>
            <ac:spMk id="3" creationId="{BEBCBEF3-CBD3-F246-B891-D128179797C1}"/>
          </ac:spMkLst>
        </pc:spChg>
      </pc:sldChg>
      <pc:sldChg chg="addSp delSp modSp new mod">
        <pc:chgData name="Henrique Rocha" userId="6da641f8-871e-414b-b6fd-ead4ca644738" providerId="ADAL" clId="{43777DEB-CBB3-F347-A853-BF38D6916E69}" dt="2022-01-20T23:28:27.037" v="7923" actId="5793"/>
        <pc:sldMkLst>
          <pc:docMk/>
          <pc:sldMk cId="2565518286" sldId="306"/>
        </pc:sldMkLst>
        <pc:spChg chg="mod">
          <ac:chgData name="Henrique Rocha" userId="6da641f8-871e-414b-b6fd-ead4ca644738" providerId="ADAL" clId="{43777DEB-CBB3-F347-A853-BF38D6916E69}" dt="2022-01-20T23:27:16.196" v="7913" actId="20577"/>
          <ac:spMkLst>
            <pc:docMk/>
            <pc:sldMk cId="2565518286" sldId="306"/>
            <ac:spMk id="2" creationId="{CBA1588E-FB87-A949-ADE1-A5E8C31137EF}"/>
          </ac:spMkLst>
        </pc:spChg>
        <pc:spChg chg="del">
          <ac:chgData name="Henrique Rocha" userId="6da641f8-871e-414b-b6fd-ead4ca644738" providerId="ADAL" clId="{43777DEB-CBB3-F347-A853-BF38D6916E69}" dt="2022-01-20T23:28:16.865" v="7920" actId="478"/>
          <ac:spMkLst>
            <pc:docMk/>
            <pc:sldMk cId="2565518286" sldId="306"/>
            <ac:spMk id="3" creationId="{BD608042-CD5B-324A-BD85-8090533DB594}"/>
          </ac:spMkLst>
        </pc:spChg>
        <pc:spChg chg="add del mod">
          <ac:chgData name="Henrique Rocha" userId="6da641f8-871e-414b-b6fd-ead4ca644738" providerId="ADAL" clId="{43777DEB-CBB3-F347-A853-BF38D6916E69}" dt="2022-01-20T23:28:13.364" v="7919"/>
          <ac:spMkLst>
            <pc:docMk/>
            <pc:sldMk cId="2565518286" sldId="306"/>
            <ac:spMk id="6" creationId="{B7205B62-ECED-1F49-9B03-DA751FEF6FC5}"/>
          </ac:spMkLst>
        </pc:spChg>
        <pc:spChg chg="add mod">
          <ac:chgData name="Henrique Rocha" userId="6da641f8-871e-414b-b6fd-ead4ca644738" providerId="ADAL" clId="{43777DEB-CBB3-F347-A853-BF38D6916E69}" dt="2022-01-20T23:28:27.037" v="7923" actId="5793"/>
          <ac:spMkLst>
            <pc:docMk/>
            <pc:sldMk cId="2565518286" sldId="306"/>
            <ac:spMk id="9" creationId="{275FEEED-5888-8A42-B2EB-855FFA870C05}"/>
          </ac:spMkLst>
        </pc:spChg>
        <pc:picChg chg="add del mod">
          <ac:chgData name="Henrique Rocha" userId="6da641f8-871e-414b-b6fd-ead4ca644738" providerId="ADAL" clId="{43777DEB-CBB3-F347-A853-BF38D6916E69}" dt="2022-01-20T23:28:13.364" v="7919"/>
          <ac:picMkLst>
            <pc:docMk/>
            <pc:sldMk cId="2565518286" sldId="306"/>
            <ac:picMk id="7" creationId="{504FB822-3710-AD4C-8AEA-5E835E2026AD}"/>
          </ac:picMkLst>
        </pc:picChg>
        <pc:picChg chg="add del mod">
          <ac:chgData name="Henrique Rocha" userId="6da641f8-871e-414b-b6fd-ead4ca644738" providerId="ADAL" clId="{43777DEB-CBB3-F347-A853-BF38D6916E69}" dt="2022-01-20T23:28:13.364" v="7919"/>
          <ac:picMkLst>
            <pc:docMk/>
            <pc:sldMk cId="2565518286" sldId="306"/>
            <ac:picMk id="8" creationId="{FD7CD8B9-100C-8049-B893-42EBE00DE6E5}"/>
          </ac:picMkLst>
        </pc:picChg>
        <pc:picChg chg="add mod">
          <ac:chgData name="Henrique Rocha" userId="6da641f8-871e-414b-b6fd-ead4ca644738" providerId="ADAL" clId="{43777DEB-CBB3-F347-A853-BF38D6916E69}" dt="2022-01-20T23:28:17.594" v="7921"/>
          <ac:picMkLst>
            <pc:docMk/>
            <pc:sldMk cId="2565518286" sldId="306"/>
            <ac:picMk id="10" creationId="{9C321B1C-5C9B-4846-B997-BF21EFBE0613}"/>
          </ac:picMkLst>
        </pc:picChg>
        <pc:picChg chg="add mod">
          <ac:chgData name="Henrique Rocha" userId="6da641f8-871e-414b-b6fd-ead4ca644738" providerId="ADAL" clId="{43777DEB-CBB3-F347-A853-BF38D6916E69}" dt="2022-01-20T23:28:17.594" v="7921"/>
          <ac:picMkLst>
            <pc:docMk/>
            <pc:sldMk cId="2565518286" sldId="306"/>
            <ac:picMk id="11" creationId="{522723C7-37AD-E445-81AF-FE42CB467352}"/>
          </ac:picMkLst>
        </pc:picChg>
      </pc:sldChg>
      <pc:sldChg chg="modSp new mod">
        <pc:chgData name="Henrique Rocha" userId="6da641f8-871e-414b-b6fd-ead4ca644738" providerId="ADAL" clId="{43777DEB-CBB3-F347-A853-BF38D6916E69}" dt="2022-01-20T23:33:24.829" v="8445" actId="20577"/>
        <pc:sldMkLst>
          <pc:docMk/>
          <pc:sldMk cId="1588878303" sldId="307"/>
        </pc:sldMkLst>
        <pc:spChg chg="mod">
          <ac:chgData name="Henrique Rocha" userId="6da641f8-871e-414b-b6fd-ead4ca644738" providerId="ADAL" clId="{43777DEB-CBB3-F347-A853-BF38D6916E69}" dt="2022-01-20T23:29:37.358" v="7949" actId="20577"/>
          <ac:spMkLst>
            <pc:docMk/>
            <pc:sldMk cId="1588878303" sldId="307"/>
            <ac:spMk id="2" creationId="{AA84F7A5-53EE-754A-8BDE-A0EF3F5DF4E9}"/>
          </ac:spMkLst>
        </pc:spChg>
        <pc:spChg chg="mod">
          <ac:chgData name="Henrique Rocha" userId="6da641f8-871e-414b-b6fd-ead4ca644738" providerId="ADAL" clId="{43777DEB-CBB3-F347-A853-BF38D6916E69}" dt="2022-01-20T23:33:24.829" v="8445" actId="20577"/>
          <ac:spMkLst>
            <pc:docMk/>
            <pc:sldMk cId="1588878303" sldId="307"/>
            <ac:spMk id="3" creationId="{75B18488-3544-1B46-88D5-7E7ADF7BD18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6A3A0E-913B-4298-8223-4647BD9DF5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C765D-3E61-4418-A2E4-2BDCCAC888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068C1-9408-4265-B6E9-5BAFC1A97D9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E5B3-CB0F-43B8-BE6F-4409FBF23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41D2C-97FD-44A7-8C81-CBB36CC49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BB523-FACB-43C5-BFD2-32F825A73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3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0D9F0-05AD-4663-BC98-77E90F01F4C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1DB43-1A86-457E-8159-89F399D8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19AF-B8DF-457F-8C04-20664972F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0917F-4765-4DDC-AAA4-566B973BC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F4195-6622-40AF-B740-E050BF63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4046-90F0-664C-8EC0-C2B77A7950EC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11864-9A42-4EA8-9244-92CB180A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DA2C-EB9B-480B-9362-7D85D24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6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E19F-7C27-4677-8FB1-22DDE1C0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DB8BC-F167-4ADC-9D86-BE56CF5ED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B2DFD-2584-49A8-ADC7-677D1257A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B1AA-0B78-034A-937C-8D7D732761E0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F6212-9B32-4B1D-A01C-E760ED5B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6057-D1D3-41AF-80DE-F3124C00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BD89E-0957-4493-BB7E-6151D29D5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73366-DCF5-4B0C-9D09-CDD3F4A14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8A362-82DC-4D90-80BC-6E24E6A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DA9-71CD-A244-9A38-E53DB06A3CBA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42F6B-A4F7-4624-BDBE-71169D95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AAC22-1C78-4E24-B418-33A933B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2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079D-5531-4984-92DC-C22D33C1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D76C-8461-4E00-9466-D77205EEC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2816-0151-48DC-ACBD-FE07819F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5677-E2D1-4341-9966-D897C3BD3E1F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D323-7660-44F0-B237-DBC3B779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19F4E-DBF7-41FD-8713-5E91C29E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4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7B72-8638-402D-9F88-983E8635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1BBDF-AE00-4BDC-9B11-0D7AAE4DE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710C0-FC2C-4D17-8A4B-2674F49D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7496C-4544-FE4D-96EA-C33D5A2195BB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B5D8-EDF1-49F5-80DE-84CD9D66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02C08-6E3B-48FB-A924-69AE7946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3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293A-D787-4A98-8BA5-B483474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B191A-44BE-4831-BB35-98A4DE6DB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ADE4F-28C1-4B2D-8AFC-9270E5C56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FD1A3-DA3D-4E1C-BACA-3DA4B20B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1B75D-1C32-9D4F-BDFD-6E3847F66C89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021ED-D3CB-4A74-B319-9DDCB622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F6EB5-1FF6-4633-9BBF-08C905FD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1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7630-1013-4288-8490-9CB2F637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E204C-56FE-4858-BD2D-D2B139348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543F4-9425-4287-A1AD-F5E797755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BB7EC-9388-4D8E-9AD5-5C6AD27EE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25BBB-6F4B-42B2-A55F-85265C74E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F276D-70A6-4A50-A3E8-5568AC7F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5F1-8E96-6246-A87D-E03B9662264A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F36B2-0291-49BA-99EA-F01CBE80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11F9-98CA-4A69-A02B-7A419F08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7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52E4-44AB-4F47-B961-20F8D713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54A0F-E1C2-451C-A7A2-212C4F36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109-BE82-D649-A47D-6EF52FCD23AD}" type="datetime1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F251F-1889-4AEC-A037-EC171BAB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3511B-073F-4BFD-B89B-1BEB7C5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5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0E7B83-4F91-4E32-BA25-A2DA71D1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B5F-255C-2640-8839-61EE2CA1854D}" type="datetime1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4DC2A-CA4B-440A-BDE7-E32AF94C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3B266-3580-43D0-95B6-99454B56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7F07-5C99-40C2-80C9-6D9B3D66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944AF-72FE-446F-A8DC-A07A216D5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679E-C591-4485-AE63-7B0873A02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59CD9-4289-4F50-AAE7-0E2B5298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7127-66A4-1E44-8D4D-D12CF0C4080F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8B90D-2EDF-4EE0-A13F-69E27512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E9D77-9476-4964-A1BD-4436BD68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1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B21B-440E-408C-B442-6C61295C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F3B47-BD6F-4994-AF64-D9EEEFCD4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255D4-E66C-45D6-8E5A-0E67B385C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82E8A-75BB-4BDF-8865-07F623F88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6AE1-7204-C04B-846F-613E6C9CA104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A2463-AB28-40B2-A710-58FC069C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B1250-F582-48EC-B07A-10B66DFA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9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75F2A-A88C-4817-9805-CD4AE0B9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0CF0-9661-4904-B7AA-075232FA6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E2920-8214-4989-B7C5-A097960C0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8F57F-E3E0-6045-BC5A-642B9F92A67D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3DC18-5B61-494A-85C3-77D89673C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A777A-C53E-47A9-9DDA-05A12A0B7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C6E255-094C-43E5-8816-3FB712845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olors/colors_names.asp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templates.asp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blank.com.p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jwilouvres.com.au/" TargetMode="External"/><Relationship Id="rId5" Type="http://schemas.openxmlformats.org/officeDocument/2006/relationships/hyperlink" Target="https://mint.intuit.com/" TargetMode="External"/><Relationship Id="rId4" Type="http://schemas.openxmlformats.org/officeDocument/2006/relationships/hyperlink" Target="http://www.designjunction.in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paletton.com/" TargetMode="External"/><Relationship Id="rId2" Type="http://schemas.openxmlformats.org/officeDocument/2006/relationships/hyperlink" Target="https://color.adobe.com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intro.asp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cssref/default.asp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7604D-C7BC-4A32-A793-47DB80FB8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33" y="-28135"/>
            <a:ext cx="5445455" cy="22190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628F3B-D547-4D37-932E-47086811D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765" y="2249591"/>
            <a:ext cx="10950698" cy="1396053"/>
          </a:xfrm>
        </p:spPr>
        <p:txBody>
          <a:bodyPr anchor="b">
            <a:normAutofit/>
          </a:bodyPr>
          <a:lstStyle/>
          <a:p>
            <a:r>
              <a:rPr lang="en-US" sz="4700" dirty="0"/>
              <a:t>CS 456: Web Programming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13A6ABD-C712-45A2-A16C-491A6333B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765" y="3859123"/>
            <a:ext cx="10950698" cy="1500668"/>
          </a:xfrm>
        </p:spPr>
        <p:txBody>
          <a:bodyPr anchor="t">
            <a:normAutofit/>
          </a:bodyPr>
          <a:lstStyle/>
          <a:p>
            <a:r>
              <a:rPr lang="en-US" sz="3200" dirty="0"/>
              <a:t>Spring 2022</a:t>
            </a:r>
          </a:p>
          <a:p>
            <a:r>
              <a:rPr lang="en-US" sz="3200" dirty="0"/>
              <a:t>Lecture 05 – CSS</a:t>
            </a:r>
          </a:p>
        </p:txBody>
      </p:sp>
    </p:spTree>
    <p:extLst>
      <p:ext uri="{BB962C8B-B14F-4D97-AF65-F5344CB8AC3E}">
        <p14:creationId xmlns:p14="http://schemas.microsoft.com/office/powerpoint/2010/main" val="3307222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E5AE-7C09-FC43-8688-50AFE4EA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attribute (inline 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D55E5-92E5-1B43-A9D3-E33C2FD7D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HTML tag have the style attribute.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This attribute is to define a CSS style for that element.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02510-F8AD-CC47-8C3E-0167D97A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AAD4D-91E4-0F49-BCED-2B75CA98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10</a:t>
            </a:fld>
            <a:endParaRPr lang="en-US"/>
          </a:p>
        </p:txBody>
      </p:sp>
      <p:sp>
        <p:nvSpPr>
          <p:cNvPr id="6" name="Folded Corner 3">
            <a:extLst>
              <a:ext uri="{FF2B5EF4-FFF2-40B4-BE49-F238E27FC236}">
                <a16:creationId xmlns:a16="http://schemas.microsoft.com/office/drawing/2014/main" id="{E56709FC-F8BE-41C3-B654-A671839B6FBD}"/>
              </a:ext>
            </a:extLst>
          </p:cNvPr>
          <p:cNvSpPr/>
          <p:nvPr/>
        </p:nvSpPr>
        <p:spPr>
          <a:xfrm>
            <a:off x="1075823" y="3429000"/>
            <a:ext cx="10090383" cy="2501906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1FCCC-054C-4A00-A208-82A5651A4646}"/>
              </a:ext>
            </a:extLst>
          </p:cNvPr>
          <p:cNvSpPr txBox="1"/>
          <p:nvPr/>
        </p:nvSpPr>
        <p:spPr>
          <a:xfrm>
            <a:off x="1147831" y="3501010"/>
            <a:ext cx="9896337" cy="242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&lt;p style=</a:t>
            </a:r>
            <a:r>
              <a:rPr lang="en-US" altLang="pt-BR" sz="2800" dirty="0">
                <a:latin typeface="Courier New" panose="02070309020205020404" pitchFamily="49" charset="0"/>
              </a:rPr>
              <a:t>"</a:t>
            </a:r>
            <a:r>
              <a:rPr lang="en-US" altLang="pt-BR" sz="2800" b="1" dirty="0">
                <a:latin typeface="Courier New" panose="02070309020205020404" pitchFamily="49" charset="0"/>
              </a:rPr>
              <a:t>color:#0000FF;</a:t>
            </a:r>
            <a:r>
              <a:rPr lang="en-US" altLang="pt-BR" sz="2800" dirty="0">
                <a:latin typeface="Courier New" panose="02070309020205020404" pitchFamily="49" charset="0"/>
              </a:rPr>
              <a:t>"</a:t>
            </a: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&gt;</a:t>
            </a:r>
            <a:r>
              <a:rPr lang="en-US" altLang="pt-BR" sz="2800" dirty="0">
                <a:latin typeface="Courier New" panose="02070309020205020404" pitchFamily="49" charset="0"/>
              </a:rPr>
              <a:t> </a:t>
            </a:r>
            <a:br>
              <a:rPr lang="en-US" altLang="pt-BR" sz="2800" dirty="0">
                <a:latin typeface="Courier New" panose="02070309020205020404" pitchFamily="49" charset="0"/>
              </a:rPr>
            </a:br>
            <a:r>
              <a:rPr lang="en-US" altLang="pt-BR" sz="2800" dirty="0">
                <a:latin typeface="Courier New" panose="02070309020205020404" pitchFamily="49" charset="0"/>
              </a:rPr>
              <a:t>   This paragraph is Blue. </a:t>
            </a:r>
            <a:br>
              <a:rPr lang="en-US" altLang="pt-BR" sz="2800" dirty="0">
                <a:latin typeface="Courier New" panose="02070309020205020404" pitchFamily="49" charset="0"/>
              </a:rPr>
            </a:b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&lt;/p&gt;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&lt;p style=</a:t>
            </a:r>
            <a:r>
              <a:rPr lang="en-US" altLang="pt-BR" sz="2800" dirty="0">
                <a:latin typeface="Courier New" panose="02070309020205020404" pitchFamily="49" charset="0"/>
              </a:rPr>
              <a:t>"</a:t>
            </a:r>
            <a:r>
              <a:rPr lang="en-US" altLang="pt-BR" sz="2800" b="1" dirty="0">
                <a:latin typeface="Courier New" panose="02070309020205020404" pitchFamily="49" charset="0"/>
              </a:rPr>
              <a:t>color:#00FF00;text-align:center;</a:t>
            </a:r>
            <a:r>
              <a:rPr lang="en-US" altLang="pt-BR" sz="2800" dirty="0">
                <a:latin typeface="Courier New" panose="02070309020205020404" pitchFamily="49" charset="0"/>
              </a:rPr>
              <a:t>"</a:t>
            </a: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&gt;</a:t>
            </a:r>
            <a:r>
              <a:rPr lang="en-US" altLang="pt-BR" sz="2800" dirty="0">
                <a:latin typeface="Courier New" panose="02070309020205020404" pitchFamily="49" charset="0"/>
              </a:rPr>
              <a:t>    </a:t>
            </a:r>
            <a:br>
              <a:rPr lang="en-US" altLang="pt-BR" sz="2800" dirty="0">
                <a:latin typeface="Courier New" panose="02070309020205020404" pitchFamily="49" charset="0"/>
              </a:rPr>
            </a:br>
            <a:r>
              <a:rPr lang="en-US" altLang="pt-BR" sz="2800" dirty="0">
                <a:latin typeface="Courier New" panose="02070309020205020404" pitchFamily="49" charset="0"/>
              </a:rPr>
              <a:t>   Now this one is green and centered. </a:t>
            </a:r>
            <a:br>
              <a:rPr lang="en-US" altLang="pt-BR" sz="2800" dirty="0">
                <a:latin typeface="Courier New" panose="02070309020205020404" pitchFamily="49" charset="0"/>
              </a:rPr>
            </a:b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363562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8679-4363-1F4A-91F5-0F50C21B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F8546-5D94-5C43-87E2-085703B4E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is very laborious to format each tag individually using the style attribute (inline CSS).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For this reason, we can declare “style classes” in our HTML document, and reuse the class for different elements.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We make the declaration in the &lt;head&gt; tag, and this style declaration is called “Internal CSS”.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032CF-1B2F-454F-B2B9-BD23B33D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FD74E-9447-0C40-B42D-B92FAAA1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3282-498A-4F4E-8B6B-1A9341C9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CSS – Style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7216-E288-41CD-B992-E9B134D7F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create the style declaration with &lt;style type=“text/</a:t>
            </a:r>
            <a:r>
              <a:rPr lang="en-US" dirty="0" err="1"/>
              <a:t>css</a:t>
            </a:r>
            <a:r>
              <a:rPr lang="en-US" dirty="0"/>
              <a:t>”&gt; &lt;/style&gt;. </a:t>
            </a:r>
          </a:p>
          <a:p>
            <a:pPr marL="0" indent="0">
              <a:buNone/>
            </a:pPr>
            <a:r>
              <a:rPr lang="en-US" dirty="0"/>
              <a:t>Don’t forget the “dot” at the begging of each class name.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C8F4F-00DA-4E93-BFE1-B5AB9F1D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9D378-A9A8-4486-A872-813B2D98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12</a:t>
            </a:fld>
            <a:endParaRPr lang="en-US"/>
          </a:p>
        </p:txBody>
      </p:sp>
      <p:sp>
        <p:nvSpPr>
          <p:cNvPr id="6" name="Folded Corner 3">
            <a:extLst>
              <a:ext uri="{FF2B5EF4-FFF2-40B4-BE49-F238E27FC236}">
                <a16:creationId xmlns:a16="http://schemas.microsoft.com/office/drawing/2014/main" id="{60E2B2CC-2E58-456A-BE3A-DBF6044CB3FB}"/>
              </a:ext>
            </a:extLst>
          </p:cNvPr>
          <p:cNvSpPr/>
          <p:nvPr/>
        </p:nvSpPr>
        <p:spPr>
          <a:xfrm>
            <a:off x="2101228" y="3356990"/>
            <a:ext cx="7488832" cy="2889704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7706E-CD90-424E-B827-4CF22A8B40D0}"/>
              </a:ext>
            </a:extLst>
          </p:cNvPr>
          <p:cNvSpPr txBox="1"/>
          <p:nvPr/>
        </p:nvSpPr>
        <p:spPr>
          <a:xfrm>
            <a:off x="2173236" y="3429000"/>
            <a:ext cx="7344816" cy="281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&lt;style type="text/</a:t>
            </a:r>
            <a:r>
              <a:rPr lang="en-US" altLang="pt-BR" sz="2800" dirty="0" err="1">
                <a:solidFill>
                  <a:srgbClr val="000099"/>
                </a:solidFill>
                <a:latin typeface="Courier New" panose="02070309020205020404" pitchFamily="49" charset="0"/>
              </a:rPr>
              <a:t>css</a:t>
            </a: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"&gt;</a:t>
            </a:r>
            <a:b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</a:br>
            <a:r>
              <a:rPr lang="en-US" altLang="pt-BR" sz="2800" b="1" dirty="0">
                <a:latin typeface="Courier New" panose="02070309020205020404" pitchFamily="49" charset="0"/>
              </a:rPr>
              <a:t>.</a:t>
            </a:r>
            <a:r>
              <a:rPr lang="en-US" altLang="pt-BR" sz="2800" b="1" dirty="0" err="1">
                <a:latin typeface="Courier New" panose="02070309020205020404" pitchFamily="49" charset="0"/>
              </a:rPr>
              <a:t>blue_text</a:t>
            </a:r>
            <a:r>
              <a:rPr lang="en-US" altLang="pt-BR" sz="2800" dirty="0">
                <a:latin typeface="Courier New" panose="02070309020205020404" pitchFamily="49" charset="0"/>
              </a:rPr>
              <a:t> {color:#0000FF;}</a:t>
            </a:r>
            <a:br>
              <a:rPr lang="en-US" altLang="pt-BR" sz="2800" dirty="0">
                <a:latin typeface="Courier New" panose="02070309020205020404" pitchFamily="49" charset="0"/>
              </a:rPr>
            </a:br>
            <a:r>
              <a:rPr lang="en-US" altLang="pt-BR" sz="2800" b="1" dirty="0">
                <a:latin typeface="Courier New" panose="02070309020205020404" pitchFamily="49" charset="0"/>
              </a:rPr>
              <a:t>.</a:t>
            </a:r>
            <a:r>
              <a:rPr lang="en-US" altLang="pt-BR" sz="2800" b="1" dirty="0" err="1">
                <a:latin typeface="Courier New" panose="02070309020205020404" pitchFamily="49" charset="0"/>
              </a:rPr>
              <a:t>big_green</a:t>
            </a:r>
            <a:r>
              <a:rPr lang="en-US" altLang="pt-BR" sz="2800" dirty="0">
                <a:latin typeface="Courier New" panose="02070309020205020404" pitchFamily="49" charset="0"/>
              </a:rPr>
              <a:t> { </a:t>
            </a:r>
            <a:br>
              <a:rPr lang="en-US" altLang="pt-BR" sz="2800" dirty="0">
                <a:latin typeface="Courier New" panose="02070309020205020404" pitchFamily="49" charset="0"/>
              </a:rPr>
            </a:br>
            <a:r>
              <a:rPr lang="en-US" altLang="pt-BR" sz="2800" dirty="0">
                <a:latin typeface="Courier New" panose="02070309020205020404" pitchFamily="49" charset="0"/>
              </a:rPr>
              <a:t>  color:#00FF00;</a:t>
            </a:r>
            <a:br>
              <a:rPr lang="en-US" altLang="pt-BR" sz="2800" dirty="0">
                <a:latin typeface="Courier New" panose="02070309020205020404" pitchFamily="49" charset="0"/>
              </a:rPr>
            </a:br>
            <a:r>
              <a:rPr lang="en-US" altLang="pt-BR" sz="2800" dirty="0">
                <a:latin typeface="Courier New" panose="02070309020205020404" pitchFamily="49" charset="0"/>
              </a:rPr>
              <a:t>  font-size:2.5em; </a:t>
            </a:r>
            <a:br>
              <a:rPr lang="en-US" altLang="pt-BR" sz="2800" dirty="0">
                <a:latin typeface="Courier New" panose="02070309020205020404" pitchFamily="49" charset="0"/>
              </a:rPr>
            </a:br>
            <a:r>
              <a:rPr lang="en-US" altLang="pt-BR" sz="2800" dirty="0">
                <a:latin typeface="Courier New" panose="02070309020205020404" pitchFamily="49" charset="0"/>
              </a:rPr>
              <a:t>}</a:t>
            </a:r>
            <a:br>
              <a:rPr lang="en-US" altLang="pt-BR" sz="2800" dirty="0">
                <a:latin typeface="Courier New" panose="02070309020205020404" pitchFamily="49" charset="0"/>
              </a:rPr>
            </a:b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&lt;/style&gt; </a:t>
            </a:r>
          </a:p>
        </p:txBody>
      </p:sp>
    </p:spTree>
    <p:extLst>
      <p:ext uri="{BB962C8B-B14F-4D97-AF65-F5344CB8AC3E}">
        <p14:creationId xmlns:p14="http://schemas.microsoft.com/office/powerpoint/2010/main" val="288795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BAF2-7770-404C-90F2-95A5D44A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CSS – Using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D44F9-EE0B-49BB-8C17-F7DA7C365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you remember the attribute “class” that every HTML tag has?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You just put the name of the class you declared before (without the dot).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9EEA1-E3D8-4E73-8BD4-AFB6994B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6B154-1358-4F14-8EAD-D86718E4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13</a:t>
            </a:fld>
            <a:endParaRPr lang="en-US"/>
          </a:p>
        </p:txBody>
      </p:sp>
      <p:sp>
        <p:nvSpPr>
          <p:cNvPr id="6" name="Folded Corner 3">
            <a:extLst>
              <a:ext uri="{FF2B5EF4-FFF2-40B4-BE49-F238E27FC236}">
                <a16:creationId xmlns:a16="http://schemas.microsoft.com/office/drawing/2014/main" id="{4FB87FDC-9739-4D8A-9297-C16B81E9162F}"/>
              </a:ext>
            </a:extLst>
          </p:cNvPr>
          <p:cNvSpPr/>
          <p:nvPr/>
        </p:nvSpPr>
        <p:spPr>
          <a:xfrm>
            <a:off x="971701" y="3960532"/>
            <a:ext cx="10370904" cy="2016223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CA6A0-3EDF-4189-AC19-03D2E2B4F479}"/>
              </a:ext>
            </a:extLst>
          </p:cNvPr>
          <p:cNvSpPr txBox="1"/>
          <p:nvPr/>
        </p:nvSpPr>
        <p:spPr>
          <a:xfrm>
            <a:off x="1043708" y="4032541"/>
            <a:ext cx="10171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&lt;p class="</a:t>
            </a:r>
            <a:r>
              <a:rPr lang="en-US" altLang="pt-BR" sz="2800" b="1" noProof="1">
                <a:latin typeface="Courier New" panose="02070309020205020404" pitchFamily="49" charset="0"/>
              </a:rPr>
              <a:t>blue_text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"&gt;</a:t>
            </a:r>
            <a:r>
              <a:rPr lang="en-US" altLang="pt-BR" sz="2800" noProof="1">
                <a:latin typeface="Courier New" panose="02070309020205020404" pitchFamily="49" charset="0"/>
              </a:rPr>
              <a:t> This paragraph is blue. 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&lt;/p&gt; 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&lt;p class="</a:t>
            </a:r>
            <a:r>
              <a:rPr lang="en-US" altLang="pt-BR" sz="2800" b="1" noProof="1">
                <a:latin typeface="Courier New" panose="02070309020205020404" pitchFamily="49" charset="0"/>
              </a:rPr>
              <a:t>big_green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"&gt;</a:t>
            </a:r>
            <a:r>
              <a:rPr lang="en-US" altLang="pt-BR" sz="2800" noProof="1">
                <a:latin typeface="Courier New" panose="02070309020205020404" pitchFamily="49" charset="0"/>
              </a:rPr>
              <a:t> </a:t>
            </a:r>
            <a:r>
              <a:rPr lang="en-US" altLang="pt-BR" sz="2800" dirty="0">
                <a:latin typeface="Courier New" panose="02070309020205020404" pitchFamily="49" charset="0"/>
              </a:rPr>
              <a:t>On the other hand, this one is green and bigger.</a:t>
            </a:r>
            <a:r>
              <a:rPr lang="en-US" altLang="pt-BR" sz="2800" noProof="1">
                <a:latin typeface="Courier New" panose="02070309020205020404" pitchFamily="49" charset="0"/>
              </a:rPr>
              <a:t> 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0396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FA94-9B16-45FE-A33C-05AC0E33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CSS – Changing Tag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672A8-FD2E-4266-BF75-9CBABA447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Internal CSS with style classes are good, but what if we want to change the default formatting behavior of all tags from one type?</a:t>
            </a:r>
          </a:p>
          <a:p>
            <a:r>
              <a:rPr lang="en-US" dirty="0"/>
              <a:t>We just use the tag name in the style declaration, that will apply the style to every tag.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1AAA9-FA9A-4CC9-AFE6-DB682B328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D633E-2CE8-4A68-8CB2-2A52847D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14</a:t>
            </a:fld>
            <a:endParaRPr lang="en-US"/>
          </a:p>
        </p:txBody>
      </p:sp>
      <p:sp>
        <p:nvSpPr>
          <p:cNvPr id="6" name="Folded Corner 3">
            <a:extLst>
              <a:ext uri="{FF2B5EF4-FFF2-40B4-BE49-F238E27FC236}">
                <a16:creationId xmlns:a16="http://schemas.microsoft.com/office/drawing/2014/main" id="{F9D7BF58-F441-4F4B-8D01-EC3A2B335F3C}"/>
              </a:ext>
            </a:extLst>
          </p:cNvPr>
          <p:cNvSpPr/>
          <p:nvPr/>
        </p:nvSpPr>
        <p:spPr>
          <a:xfrm>
            <a:off x="1238636" y="3710428"/>
            <a:ext cx="7920880" cy="2645922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C23DB-2D09-43DA-98E3-944419C200F9}"/>
              </a:ext>
            </a:extLst>
          </p:cNvPr>
          <p:cNvSpPr txBox="1"/>
          <p:nvPr/>
        </p:nvSpPr>
        <p:spPr>
          <a:xfrm>
            <a:off x="1310643" y="3782438"/>
            <a:ext cx="7768555" cy="242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 &lt;style type="text/css"&gt;</a:t>
            </a:r>
            <a:b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</a:b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  </a:t>
            </a:r>
            <a:r>
              <a:rPr lang="en-US" altLang="pt-BR" sz="2800" noProof="1">
                <a:latin typeface="Courier New" panose="02070309020205020404" pitchFamily="49" charset="0"/>
              </a:rPr>
              <a:t>p {color:#0000FF;}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  h1{color:#00FF00;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     font-size:2.5em;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     text-align:center;}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312717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DE10-2470-4DD9-AD82-EF014A44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671-9F33-473F-B80E-3A9F1E9E6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55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Internal CSS is useful, but what if we want to reuse the same style for different web pages?</a:t>
            </a:r>
          </a:p>
          <a:p>
            <a:r>
              <a:rPr lang="en-US" dirty="0"/>
              <a:t>We create a separate CSS file and import it in our HTML pages.</a:t>
            </a:r>
          </a:p>
          <a:p>
            <a:r>
              <a:rPr lang="en-US" dirty="0"/>
              <a:t>A CSS file is a simple text file with the “</a:t>
            </a:r>
            <a:r>
              <a:rPr lang="en-US" dirty="0" err="1"/>
              <a:t>css</a:t>
            </a:r>
            <a:r>
              <a:rPr lang="en-US" dirty="0"/>
              <a:t>” extension.</a:t>
            </a:r>
          </a:p>
          <a:p>
            <a:r>
              <a:rPr lang="en-US" dirty="0"/>
              <a:t>Please remember, to import the file in the &lt;head&gt; tag.</a:t>
            </a:r>
          </a:p>
          <a:p>
            <a:r>
              <a:rPr lang="en-US" dirty="0"/>
              <a:t>Syntax for importing in the box bellow: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31AB3-F05A-4223-B1FE-5A09CE3A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C153B-AAB5-4546-8127-47943C77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15</a:t>
            </a:fld>
            <a:endParaRPr lang="en-US"/>
          </a:p>
        </p:txBody>
      </p:sp>
      <p:sp>
        <p:nvSpPr>
          <p:cNvPr id="6" name="Folded Corner 3">
            <a:extLst>
              <a:ext uri="{FF2B5EF4-FFF2-40B4-BE49-F238E27FC236}">
                <a16:creationId xmlns:a16="http://schemas.microsoft.com/office/drawing/2014/main" id="{EAFCAB7F-5DAC-4A7E-8B12-3E350B6E4DAB}"/>
              </a:ext>
            </a:extLst>
          </p:cNvPr>
          <p:cNvSpPr/>
          <p:nvPr/>
        </p:nvSpPr>
        <p:spPr>
          <a:xfrm>
            <a:off x="1043608" y="4941168"/>
            <a:ext cx="8485982" cy="916458"/>
          </a:xfrm>
          <a:prstGeom prst="foldedCorner">
            <a:avLst>
              <a:gd name="adj" fmla="val 39175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6B85B-4E7A-4A99-8830-73BA1899B7CD}"/>
              </a:ext>
            </a:extLst>
          </p:cNvPr>
          <p:cNvSpPr txBox="1"/>
          <p:nvPr/>
        </p:nvSpPr>
        <p:spPr>
          <a:xfrm>
            <a:off x="1043607" y="4941169"/>
            <a:ext cx="8794455" cy="8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&lt;link</a:t>
            </a:r>
            <a:r>
              <a:rPr lang="en-US" altLang="pt-BR" sz="2800" noProof="1">
                <a:latin typeface="Courier New" panose="02070309020205020404" pitchFamily="49" charset="0"/>
              </a:rPr>
              <a:t> rel="stylesheet" type="text/css" href="my_stylesheet_file.css" 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/&gt;</a:t>
            </a:r>
            <a:endParaRPr lang="en-US" altLang="pt-BR" sz="2800" noProof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6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A299-5D5F-8549-AA7A-7F3040B6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Id vs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4B086-6361-E346-887F-ACAC9CF8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we saw earlier, we declare style classes using a “dot” and then a name.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{color:#0000FF;}</a:t>
            </a:r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We can also style an “id” by using a similar declaration, we use a hash symbol # and then the id name.</a:t>
            </a:r>
            <a:br>
              <a:rPr lang="en-US" dirty="0"/>
            </a:br>
            <a:r>
              <a:rPr lang="en-US" dirty="0"/>
              <a:t>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#menu1 {color:#00FF00;}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96907-D7E0-6D44-A83F-2CCB1948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3B96F-35EA-FD43-96F4-2BB8F03C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38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8EE9-EB1A-D841-A247-ECEA3B40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several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ABE1-0E12-ED42-AF41-09853937A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apply more than one style class to a single HTML tag.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Just put the names of the classes separated by spaces inside the class attribute.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9B191-7348-4945-A5F3-E89270C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72EEC-80D0-1A42-B588-8404308F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17</a:t>
            </a:fld>
            <a:endParaRPr lang="en-US"/>
          </a:p>
        </p:txBody>
      </p:sp>
      <p:sp>
        <p:nvSpPr>
          <p:cNvPr id="6" name="Folded Corner 4">
            <a:extLst>
              <a:ext uri="{FF2B5EF4-FFF2-40B4-BE49-F238E27FC236}">
                <a16:creationId xmlns:a16="http://schemas.microsoft.com/office/drawing/2014/main" id="{6EF4FB94-6EBB-44CC-BDB3-CC2CAAB6CC03}"/>
              </a:ext>
            </a:extLst>
          </p:cNvPr>
          <p:cNvSpPr/>
          <p:nvPr/>
        </p:nvSpPr>
        <p:spPr>
          <a:xfrm>
            <a:off x="1389102" y="3804659"/>
            <a:ext cx="9376558" cy="1890212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E6456-671F-486C-951D-2254FF89C9A2}"/>
              </a:ext>
            </a:extLst>
          </p:cNvPr>
          <p:cNvSpPr txBox="1"/>
          <p:nvPr/>
        </p:nvSpPr>
        <p:spPr>
          <a:xfrm>
            <a:off x="1389102" y="3804660"/>
            <a:ext cx="9196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&lt;p class="</a:t>
            </a:r>
            <a:r>
              <a:rPr lang="en-US" altLang="pt-BR" sz="2800" b="1" dirty="0" err="1">
                <a:solidFill>
                  <a:srgbClr val="000066"/>
                </a:solidFill>
                <a:latin typeface="Courier New" panose="02070309020205020404" pitchFamily="49" charset="0"/>
              </a:rPr>
              <a:t>blue_text</a:t>
            </a:r>
            <a:r>
              <a:rPr lang="en-US" altLang="pt-BR" sz="2800" b="1" dirty="0">
                <a:solidFill>
                  <a:srgbClr val="000066"/>
                </a:solidFill>
                <a:latin typeface="Courier New" panose="02070309020205020404" pitchFamily="49" charset="0"/>
              </a:rPr>
              <a:t> </a:t>
            </a:r>
            <a:r>
              <a:rPr lang="en-US" altLang="pt-BR" sz="2800" b="1" dirty="0" err="1">
                <a:solidFill>
                  <a:srgbClr val="000066"/>
                </a:solidFill>
                <a:latin typeface="Courier New" panose="02070309020205020404" pitchFamily="49" charset="0"/>
              </a:rPr>
              <a:t>big_text</a:t>
            </a:r>
            <a:r>
              <a:rPr lang="en-US" altLang="pt-BR" sz="2800" b="1" dirty="0">
                <a:solidFill>
                  <a:srgbClr val="000066"/>
                </a:solidFill>
                <a:latin typeface="Courier New" panose="02070309020205020404" pitchFamily="49" charset="0"/>
              </a:rPr>
              <a:t> </a:t>
            </a:r>
            <a:r>
              <a:rPr lang="en-US" altLang="pt-BR" sz="2800" b="1" dirty="0" err="1">
                <a:solidFill>
                  <a:srgbClr val="000066"/>
                </a:solidFill>
                <a:latin typeface="Courier New" panose="02070309020205020404" pitchFamily="49" charset="0"/>
              </a:rPr>
              <a:t>center_text</a:t>
            </a: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"&gt;</a:t>
            </a:r>
            <a:r>
              <a:rPr lang="en-US" altLang="pt-BR" sz="2800" dirty="0">
                <a:latin typeface="Courier New" panose="02070309020205020404" pitchFamily="49" charset="0"/>
              </a:rPr>
              <a:t> </a:t>
            </a:r>
          </a:p>
          <a:p>
            <a:r>
              <a:rPr lang="en-US" altLang="pt-BR" sz="2800" dirty="0">
                <a:latin typeface="Courier New" panose="02070309020205020404" pitchFamily="49" charset="0"/>
              </a:rPr>
              <a:t>This paragraph would have the classes </a:t>
            </a:r>
            <a:r>
              <a:rPr lang="en-US" altLang="pt-BR" sz="2800" dirty="0" err="1">
                <a:latin typeface="Courier New" panose="02070309020205020404" pitchFamily="49" charset="0"/>
              </a:rPr>
              <a:t>blue_text</a:t>
            </a:r>
            <a:r>
              <a:rPr lang="en-US" altLang="pt-BR" sz="2800" dirty="0">
                <a:latin typeface="Courier New" panose="02070309020205020404" pitchFamily="49" charset="0"/>
              </a:rPr>
              <a:t>, </a:t>
            </a:r>
            <a:r>
              <a:rPr lang="en-US" altLang="pt-BR" sz="2800" dirty="0" err="1">
                <a:latin typeface="Courier New" panose="02070309020205020404" pitchFamily="49" charset="0"/>
              </a:rPr>
              <a:t>big_text</a:t>
            </a:r>
            <a:r>
              <a:rPr lang="en-US" altLang="pt-BR" sz="2800" dirty="0">
                <a:latin typeface="Courier New" panose="02070309020205020404" pitchFamily="49" charset="0"/>
              </a:rPr>
              <a:t>, and </a:t>
            </a:r>
            <a:r>
              <a:rPr lang="en-US" altLang="pt-BR" sz="2800" dirty="0" err="1">
                <a:latin typeface="Courier New" panose="02070309020205020404" pitchFamily="49" charset="0"/>
              </a:rPr>
              <a:t>center_text</a:t>
            </a:r>
            <a:r>
              <a:rPr lang="en-US" altLang="pt-BR" sz="2800" dirty="0">
                <a:latin typeface="Courier New" panose="02070309020205020404" pitchFamily="49" charset="0"/>
              </a:rPr>
              <a:t> applied at the same time. </a:t>
            </a: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&lt;/p&gt;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87058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2A68-B9F7-3C4A-B597-82DEF86D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FDEE-6EC9-1047-9821-CB0D9EBF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change the behavior of only the tags that are nested inside another. For example, we may only want to the change the format of links inside a nav, or the paragraphs inside sections.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We declare the styles using spaces for the tags.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EBB7F-6104-D64F-88BD-72C81221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A78B4-A602-884A-B123-B7791B58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18</a:t>
            </a:fld>
            <a:endParaRPr lang="en-US"/>
          </a:p>
        </p:txBody>
      </p:sp>
      <p:sp>
        <p:nvSpPr>
          <p:cNvPr id="6" name="Folded Corner 3">
            <a:extLst>
              <a:ext uri="{FF2B5EF4-FFF2-40B4-BE49-F238E27FC236}">
                <a16:creationId xmlns:a16="http://schemas.microsoft.com/office/drawing/2014/main" id="{45ACB404-5270-4049-A090-BC7B37595EF6}"/>
              </a:ext>
            </a:extLst>
          </p:cNvPr>
          <p:cNvSpPr/>
          <p:nvPr/>
        </p:nvSpPr>
        <p:spPr>
          <a:xfrm>
            <a:off x="2076511" y="4222367"/>
            <a:ext cx="7488832" cy="1815882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DCD1A-4345-4E4A-A275-EA549721652E}"/>
              </a:ext>
            </a:extLst>
          </p:cNvPr>
          <p:cNvSpPr txBox="1"/>
          <p:nvPr/>
        </p:nvSpPr>
        <p:spPr>
          <a:xfrm>
            <a:off x="2076511" y="4222368"/>
            <a:ext cx="7344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&lt;style type="text/css"&gt;</a:t>
            </a:r>
            <a:b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nav ul a {color:#FF0000;}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section#id1 p{color:#00FFFF;}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80557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8ADC-696A-4A46-A78E-B0E17344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28A4B-DB2A-D040-8450-64E758EF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have different tags with the same style, we can group them together by using a comma “,”.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A956D-6426-0B4C-BBF4-0C9BD357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35625-266A-6846-A743-71A85154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19</a:t>
            </a:fld>
            <a:endParaRPr lang="en-US"/>
          </a:p>
        </p:txBody>
      </p:sp>
      <p:sp>
        <p:nvSpPr>
          <p:cNvPr id="6" name="Folded Corner 3">
            <a:extLst>
              <a:ext uri="{FF2B5EF4-FFF2-40B4-BE49-F238E27FC236}">
                <a16:creationId xmlns:a16="http://schemas.microsoft.com/office/drawing/2014/main" id="{A78560EA-4122-AE48-9663-A0F0B26936A3}"/>
              </a:ext>
            </a:extLst>
          </p:cNvPr>
          <p:cNvSpPr/>
          <p:nvPr/>
        </p:nvSpPr>
        <p:spPr>
          <a:xfrm>
            <a:off x="952791" y="2742464"/>
            <a:ext cx="4456491" cy="1938992"/>
          </a:xfrm>
          <a:prstGeom prst="foldedCorner">
            <a:avLst>
              <a:gd name="adj" fmla="val 16925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9B16B-6339-CA44-8993-A190D3FDC280}"/>
              </a:ext>
            </a:extLst>
          </p:cNvPr>
          <p:cNvSpPr txBox="1"/>
          <p:nvPr/>
        </p:nvSpPr>
        <p:spPr>
          <a:xfrm>
            <a:off x="952792" y="2742464"/>
            <a:ext cx="4456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pt-BR" sz="2400" noProof="1">
                <a:solidFill>
                  <a:srgbClr val="000099"/>
                </a:solidFill>
                <a:latin typeface="Courier New" panose="02070309020205020404" pitchFamily="49" charset="0"/>
              </a:rPr>
              <a:t>&lt;style type="text/css"&gt;</a:t>
            </a:r>
            <a:br>
              <a:rPr lang="en-US" altLang="pt-BR" sz="2400" noProof="1">
                <a:solidFill>
                  <a:srgbClr val="000099"/>
                </a:solidFill>
                <a:latin typeface="Courier New" panose="02070309020205020404" pitchFamily="49" charset="0"/>
              </a:rPr>
            </a:br>
            <a:r>
              <a:rPr lang="en-US" altLang="pt-BR" sz="2400" noProof="1">
                <a:latin typeface="Courier New" panose="02070309020205020404" pitchFamily="49" charset="0"/>
              </a:rPr>
              <a:t>h1 {color:#008800;}</a:t>
            </a:r>
            <a:br>
              <a:rPr lang="en-US" altLang="pt-BR" sz="2400" noProof="1">
                <a:latin typeface="Courier New" panose="02070309020205020404" pitchFamily="49" charset="0"/>
              </a:rPr>
            </a:br>
            <a:r>
              <a:rPr lang="en-US" altLang="pt-BR" sz="2400" noProof="1">
                <a:latin typeface="Courier New" panose="02070309020205020404" pitchFamily="49" charset="0"/>
              </a:rPr>
              <a:t>h2 {color:#008800;}</a:t>
            </a:r>
            <a:br>
              <a:rPr lang="en-US" altLang="pt-BR" sz="2400" noProof="1">
                <a:latin typeface="Courier New" panose="02070309020205020404" pitchFamily="49" charset="0"/>
              </a:rPr>
            </a:br>
            <a:r>
              <a:rPr lang="en-US" altLang="pt-BR" sz="2400" noProof="1">
                <a:latin typeface="Courier New" panose="02070309020205020404" pitchFamily="49" charset="0"/>
              </a:rPr>
              <a:t>p{color:#008800;}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400" noProof="1">
                <a:solidFill>
                  <a:srgbClr val="000099"/>
                </a:solidFill>
                <a:latin typeface="Courier New" panose="02070309020205020404" pitchFamily="49" charset="0"/>
              </a:rPr>
              <a:t>&lt;/style&gt;</a:t>
            </a:r>
          </a:p>
        </p:txBody>
      </p:sp>
      <p:sp>
        <p:nvSpPr>
          <p:cNvPr id="8" name="Folded Corner 3">
            <a:extLst>
              <a:ext uri="{FF2B5EF4-FFF2-40B4-BE49-F238E27FC236}">
                <a16:creationId xmlns:a16="http://schemas.microsoft.com/office/drawing/2014/main" id="{8AD1C808-7F1D-CA44-9F22-27E8B476FEC2}"/>
              </a:ext>
            </a:extLst>
          </p:cNvPr>
          <p:cNvSpPr/>
          <p:nvPr/>
        </p:nvSpPr>
        <p:spPr>
          <a:xfrm>
            <a:off x="6210590" y="2742464"/>
            <a:ext cx="5257801" cy="1499030"/>
          </a:xfrm>
          <a:prstGeom prst="foldedCorner">
            <a:avLst>
              <a:gd name="adj" fmla="val 16925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128DE-AD19-A449-8C58-491F4BB3CE93}"/>
              </a:ext>
            </a:extLst>
          </p:cNvPr>
          <p:cNvSpPr txBox="1"/>
          <p:nvPr/>
        </p:nvSpPr>
        <p:spPr>
          <a:xfrm>
            <a:off x="6309743" y="2742464"/>
            <a:ext cx="5372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&lt;style type="text/css"&gt;</a:t>
            </a:r>
            <a:b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h1,h2,p{color:#008800;}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&lt;/style&gt;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392B335-5AF9-2444-8C68-833AADD0ACDD}"/>
              </a:ext>
            </a:extLst>
          </p:cNvPr>
          <p:cNvSpPr/>
          <p:nvPr/>
        </p:nvSpPr>
        <p:spPr>
          <a:xfrm>
            <a:off x="5277081" y="3169464"/>
            <a:ext cx="1054696" cy="698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D3EC-89FD-A849-96AA-9F24CA28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22E-0CF1-3044-A865-614D4E7E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CSS</a:t>
            </a:r>
          </a:p>
          <a:p>
            <a:r>
              <a:rPr lang="en-US" dirty="0"/>
              <a:t>Incorporating CSS in HTML pages</a:t>
            </a:r>
          </a:p>
          <a:p>
            <a:r>
              <a:rPr lang="en-US" dirty="0"/>
              <a:t>Basic Concepts</a:t>
            </a:r>
          </a:p>
          <a:p>
            <a:r>
              <a:rPr lang="en-US" dirty="0"/>
              <a:t>Common Properties</a:t>
            </a:r>
          </a:p>
          <a:p>
            <a:r>
              <a:rPr lang="en-US" dirty="0"/>
              <a:t>Common Practices</a:t>
            </a:r>
          </a:p>
          <a:p>
            <a:r>
              <a:rPr lang="en-US" dirty="0"/>
              <a:t>Principles of Web Design</a:t>
            </a:r>
          </a:p>
          <a:p>
            <a:r>
              <a:rPr lang="en-US" dirty="0"/>
              <a:t>Final Remarks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667CA-9BC4-7149-BBBD-2872475FB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9C38B-0C50-084B-9EAD-17B95E98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69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B6D-BC9E-9041-AF39-FF47CCFE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Element for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1A93-68F1-9D4D-BFE2-2ACDB8C5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asterisk * is the universal element and represents all tags inside the HTML document.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Therefore, if you want a style to be applied to all elements, use the asterisk.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D7AC4-6185-DA43-882C-6C9204DBA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4CEA3-8895-C248-A1E3-DA413F55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20</a:t>
            </a:fld>
            <a:endParaRPr lang="en-US"/>
          </a:p>
        </p:txBody>
      </p:sp>
      <p:sp>
        <p:nvSpPr>
          <p:cNvPr id="6" name="Folded Corner 3">
            <a:extLst>
              <a:ext uri="{FF2B5EF4-FFF2-40B4-BE49-F238E27FC236}">
                <a16:creationId xmlns:a16="http://schemas.microsoft.com/office/drawing/2014/main" id="{CBF37D30-8AFA-BC40-96E6-DB228CADE077}"/>
              </a:ext>
            </a:extLst>
          </p:cNvPr>
          <p:cNvSpPr/>
          <p:nvPr/>
        </p:nvSpPr>
        <p:spPr>
          <a:xfrm>
            <a:off x="2252782" y="4189316"/>
            <a:ext cx="5910718" cy="1384995"/>
          </a:xfrm>
          <a:prstGeom prst="foldedCorner">
            <a:avLst>
              <a:gd name="adj" fmla="val 27562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09AE5-AF03-4247-9C63-03E24521BFBA}"/>
              </a:ext>
            </a:extLst>
          </p:cNvPr>
          <p:cNvSpPr txBox="1"/>
          <p:nvPr/>
        </p:nvSpPr>
        <p:spPr>
          <a:xfrm>
            <a:off x="2329901" y="4189317"/>
            <a:ext cx="5381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&lt;style type="text/css"&gt;</a:t>
            </a:r>
            <a:b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* {color:#FFFF00;}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03295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F317-9F7E-2C49-AFB1-0B8A3104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of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6CA6B-85AA-4B40-9F29-A3997BC48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styles are always applied in “cascading” order.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The order from lowest to highest priority is:</a:t>
            </a:r>
          </a:p>
          <a:p>
            <a:pPr lvl="1"/>
            <a:r>
              <a:rPr lang="en-US" sz="2800" dirty="0"/>
              <a:t>External CSS element definition</a:t>
            </a:r>
          </a:p>
          <a:p>
            <a:pPr lvl="2"/>
            <a:r>
              <a:rPr lang="en-US" sz="2800" dirty="0"/>
              <a:t>Internal CSS element definition</a:t>
            </a:r>
          </a:p>
          <a:p>
            <a:pPr lvl="3"/>
            <a:r>
              <a:rPr lang="en-US" sz="2800" dirty="0"/>
              <a:t>Class Attribute</a:t>
            </a:r>
          </a:p>
          <a:p>
            <a:pPr lvl="4"/>
            <a:r>
              <a:rPr lang="en-US" sz="2800" dirty="0"/>
              <a:t>Id Attribute</a:t>
            </a:r>
          </a:p>
          <a:p>
            <a:pPr lvl="5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Style Attribute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32C16-31AC-3641-84A3-B16117AF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CB088-144E-8D48-894A-81ACE3B1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64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74E3-298F-654B-9BD2-C4C0D705E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Basic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3BA2E-C6D8-4F4C-B32A-048442206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1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0568-1A0D-BA4F-AC21-F4266117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357D-4916-6943-8627-292085B0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887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create comments inside an Internal or External CSS.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Comments cannot be placed inside style and class attributes.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Start comment with /*  and end with */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444D2-175C-9745-BDFF-368812F2F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D6896-CF21-5F4F-BB15-A5A13387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23</a:t>
            </a:fld>
            <a:endParaRPr lang="en-US"/>
          </a:p>
        </p:txBody>
      </p:sp>
      <p:sp>
        <p:nvSpPr>
          <p:cNvPr id="6" name="Folded Corner 3">
            <a:extLst>
              <a:ext uri="{FF2B5EF4-FFF2-40B4-BE49-F238E27FC236}">
                <a16:creationId xmlns:a16="http://schemas.microsoft.com/office/drawing/2014/main" id="{2D86DAC8-6838-9D41-BF45-06DB884083E1}"/>
              </a:ext>
            </a:extLst>
          </p:cNvPr>
          <p:cNvSpPr/>
          <p:nvPr/>
        </p:nvSpPr>
        <p:spPr>
          <a:xfrm>
            <a:off x="1844566" y="4239242"/>
            <a:ext cx="7920880" cy="1726309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1C1A2-E330-7542-8473-8DF0A337D84F}"/>
              </a:ext>
            </a:extLst>
          </p:cNvPr>
          <p:cNvSpPr txBox="1"/>
          <p:nvPr/>
        </p:nvSpPr>
        <p:spPr>
          <a:xfrm>
            <a:off x="1916573" y="4311252"/>
            <a:ext cx="7768555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&lt;style type="text/css"&gt;</a:t>
            </a:r>
            <a:b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</a:b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  </a:t>
            </a:r>
            <a:r>
              <a:rPr lang="en-US" altLang="pt-BR" sz="2800" noProof="1">
                <a:latin typeface="Courier New" panose="02070309020205020404" pitchFamily="49" charset="0"/>
              </a:rPr>
              <a:t>p {color:#0000FF;} </a:t>
            </a:r>
            <a:r>
              <a:rPr lang="en-US" altLang="pt-BR" sz="2800" b="1" noProof="1">
                <a:latin typeface="Courier New" panose="02070309020205020404" pitchFamily="49" charset="0"/>
              </a:rPr>
              <a:t>/* This here is a comment */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3901589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CB3D-0059-D14E-9898-35C19980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&lt;span&gt;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FD3DF-7D7F-A549-9D72-269939609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can we format just part of an element without breaking CSS standards?</a:t>
            </a:r>
          </a:p>
          <a:p>
            <a:pPr lvl="1"/>
            <a:r>
              <a:rPr lang="en-US" dirty="0"/>
              <a:t>For example, we want to change part of the text inside a paragraph but not the entire paragraph.</a:t>
            </a:r>
          </a:p>
          <a:p>
            <a:pPr marL="0" indent="0">
              <a:buNone/>
            </a:pPr>
            <a:r>
              <a:rPr lang="en-US" b="1" dirty="0"/>
              <a:t>Solution:</a:t>
            </a:r>
            <a:r>
              <a:rPr lang="en-US" dirty="0"/>
              <a:t> we use the &lt;span&gt; tag.</a:t>
            </a:r>
          </a:p>
          <a:p>
            <a:pPr lvl="1"/>
            <a:r>
              <a:rPr lang="en-US" dirty="0"/>
              <a:t>The &lt;span&gt; tag does not do anything by itself. But with CSS we can add styles to it, and use it to format part of an element.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42767-0B88-E948-A588-77547516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9E572-007C-7243-B9C3-5A5B1636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24</a:t>
            </a:fld>
            <a:endParaRPr lang="en-US"/>
          </a:p>
        </p:txBody>
      </p:sp>
      <p:sp>
        <p:nvSpPr>
          <p:cNvPr id="6" name="Folded Corner 4">
            <a:extLst>
              <a:ext uri="{FF2B5EF4-FFF2-40B4-BE49-F238E27FC236}">
                <a16:creationId xmlns:a16="http://schemas.microsoft.com/office/drawing/2014/main" id="{E338EFC4-07E1-984C-836F-A44B128664CA}"/>
              </a:ext>
            </a:extLst>
          </p:cNvPr>
          <p:cNvSpPr/>
          <p:nvPr/>
        </p:nvSpPr>
        <p:spPr>
          <a:xfrm>
            <a:off x="1497880" y="4676992"/>
            <a:ext cx="9376558" cy="1384995"/>
          </a:xfrm>
          <a:prstGeom prst="foldedCorner">
            <a:avLst>
              <a:gd name="adj" fmla="val 30744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E74BF-3C26-A041-83F6-04FE9AB08A05}"/>
              </a:ext>
            </a:extLst>
          </p:cNvPr>
          <p:cNvSpPr txBox="1"/>
          <p:nvPr/>
        </p:nvSpPr>
        <p:spPr>
          <a:xfrm>
            <a:off x="1497880" y="4676993"/>
            <a:ext cx="93765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&lt;p&gt; </a:t>
            </a:r>
            <a:r>
              <a:rPr lang="en-US" altLang="pt-BR" sz="2800" dirty="0">
                <a:latin typeface="Courier New" panose="02070309020205020404" pitchFamily="49" charset="0"/>
              </a:rPr>
              <a:t>This paragraph</a:t>
            </a: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 &lt;span class="</a:t>
            </a:r>
            <a:r>
              <a:rPr lang="en-US" altLang="pt-BR" sz="2800" b="1" dirty="0">
                <a:solidFill>
                  <a:srgbClr val="000066"/>
                </a:solidFill>
                <a:latin typeface="Courier New" panose="02070309020205020404" pitchFamily="49" charset="0"/>
              </a:rPr>
              <a:t>attention</a:t>
            </a: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"&gt;</a:t>
            </a:r>
            <a:r>
              <a:rPr lang="en-US" altLang="pt-BR" sz="2800" dirty="0">
                <a:latin typeface="Courier New" panose="02070309020205020404" pitchFamily="49" charset="0"/>
              </a:rPr>
              <a:t> </a:t>
            </a:r>
          </a:p>
          <a:p>
            <a:r>
              <a:rPr lang="en-US" altLang="pt-BR" sz="2800" dirty="0">
                <a:latin typeface="Courier New" panose="02070309020205020404" pitchFamily="49" charset="0"/>
              </a:rPr>
              <a:t>exemplifies</a:t>
            </a: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 &lt;/span&gt;</a:t>
            </a:r>
            <a:r>
              <a:rPr lang="en-US" altLang="pt-BR" sz="2800" dirty="0">
                <a:latin typeface="Courier New" panose="02070309020205020404" pitchFamily="49" charset="0"/>
              </a:rPr>
              <a:t> what we can do with span. </a:t>
            </a:r>
            <a:r>
              <a:rPr lang="en-US" altLang="pt-BR" sz="2800" dirty="0">
                <a:solidFill>
                  <a:srgbClr val="000099"/>
                </a:solidFill>
                <a:latin typeface="Courier New" panose="02070309020205020404" pitchFamily="49" charset="0"/>
              </a:rPr>
              <a:t>&lt;/p&gt;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76009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F454-7081-6F45-89D8-029AFC78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&lt;div&gt; vs &lt;span&gt;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4EEB9-466E-D640-8812-A756E2DD4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tag &lt;div&gt; is commonly used to group a collection tags inside of it.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The tag &lt;span&gt; is commonly used to separate a portion of text inside an element.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Roughly, we could use either in both instances. However, it is considered good practice to follow this standard.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7561-FD62-B34B-A551-2335835F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E523A-5826-5A42-A5A6-A52C51F6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37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74E3-298F-654B-9BD2-C4C0D705E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Common Properties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3BA2E-C6D8-4F4C-B32A-048442206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B31F-D426-FA46-B8FA-42B77422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991D4-60AD-7B44-A15E-35A4F84FA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Some of the most common CSS properties: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Font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Column</a:t>
            </a:r>
          </a:p>
          <a:p>
            <a:pPr lvl="1"/>
            <a:r>
              <a:rPr lang="en-US" dirty="0"/>
              <a:t>Border</a:t>
            </a:r>
          </a:p>
          <a:p>
            <a:pPr lvl="1"/>
            <a:r>
              <a:rPr lang="en-US" dirty="0"/>
              <a:t>Margin</a:t>
            </a:r>
          </a:p>
          <a:p>
            <a:pPr lvl="1"/>
            <a:r>
              <a:rPr lang="en-US" dirty="0"/>
              <a:t>Padding</a:t>
            </a:r>
          </a:p>
          <a:p>
            <a:pPr lvl="1"/>
            <a:r>
              <a:rPr lang="en-US" dirty="0"/>
              <a:t>Width</a:t>
            </a:r>
          </a:p>
          <a:p>
            <a:pPr lvl="1"/>
            <a:r>
              <a:rPr lang="en-US" dirty="0"/>
              <a:t>Height</a:t>
            </a:r>
          </a:p>
          <a:p>
            <a:pPr lvl="1"/>
            <a:r>
              <a:rPr lang="en-US" dirty="0"/>
              <a:t>Position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3AAFE-14AD-B049-8E50-AFC965BB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D5228-FA42-1840-813D-D653A5E7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89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5CFD-EC6C-0A4B-87BD-1409822E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4559-75F2-D546-A5D2-7E30E4358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background-color:#000000; </a:t>
            </a:r>
          </a:p>
          <a:p>
            <a:pPr lvl="1"/>
            <a:r>
              <a:rPr lang="en-US" dirty="0"/>
              <a:t>Possible values: color, transparent.</a:t>
            </a:r>
          </a:p>
          <a:p>
            <a:r>
              <a:rPr lang="en-US" dirty="0"/>
              <a:t>background-image: </a:t>
            </a:r>
            <a:r>
              <a:rPr lang="en-US" dirty="0" err="1"/>
              <a:t>url</a:t>
            </a:r>
            <a:r>
              <a:rPr lang="en-US" dirty="0"/>
              <a:t>(‘</a:t>
            </a:r>
            <a:r>
              <a:rPr lang="en-US" dirty="0" err="1"/>
              <a:t>filename.png</a:t>
            </a:r>
            <a:r>
              <a:rPr lang="en-US" dirty="0"/>
              <a:t>’);</a:t>
            </a:r>
          </a:p>
          <a:p>
            <a:r>
              <a:rPr lang="en-US" dirty="0"/>
              <a:t>background-repeat: no-repeat;</a:t>
            </a:r>
          </a:p>
          <a:p>
            <a:pPr lvl="1"/>
            <a:r>
              <a:rPr lang="en-US" dirty="0"/>
              <a:t>Indicates if the background image should be repeated.</a:t>
            </a:r>
          </a:p>
          <a:p>
            <a:pPr lvl="1"/>
            <a:r>
              <a:rPr lang="en-US" dirty="0"/>
              <a:t>Possible values: repeat, repeat-x, repeat-y, no-repeat.</a:t>
            </a:r>
          </a:p>
          <a:p>
            <a:r>
              <a:rPr lang="en-US" dirty="0"/>
              <a:t>background-attachment: scroll;</a:t>
            </a:r>
          </a:p>
          <a:p>
            <a:pPr lvl="1"/>
            <a:r>
              <a:rPr lang="en-US" dirty="0"/>
              <a:t>Indicates if the background image must scroll with the page.</a:t>
            </a:r>
          </a:p>
          <a:p>
            <a:pPr lvl="1"/>
            <a:r>
              <a:rPr lang="en-US" dirty="0"/>
              <a:t>Possible values: fixed, scroll.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73D2A-0632-2B45-878E-BE81EDDB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5EA84-C2D6-D544-9FEE-76245E59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53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5CFD-EC6C-0A4B-87BD-1409822E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Property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4559-75F2-D546-A5D2-7E30E4358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background-position: top right;</a:t>
            </a:r>
          </a:p>
          <a:p>
            <a:pPr lvl="1"/>
            <a:r>
              <a:rPr lang="en-US" dirty="0"/>
              <a:t>Where the background image should be positioned.</a:t>
            </a:r>
          </a:p>
          <a:p>
            <a:pPr lvl="1"/>
            <a:r>
              <a:rPr lang="en-US" dirty="0"/>
              <a:t>Possible values: top left, top center, top right, center left, center center, center right, bottom left, bottom center, bottom right, x% y%, x y.</a:t>
            </a:r>
          </a:p>
          <a:p>
            <a:r>
              <a:rPr lang="en-US" dirty="0"/>
              <a:t>background-attachment: scroll;</a:t>
            </a:r>
          </a:p>
          <a:p>
            <a:pPr lvl="1"/>
            <a:r>
              <a:rPr lang="en-US" dirty="0"/>
              <a:t>If the background image must scroll with the page.</a:t>
            </a:r>
          </a:p>
          <a:p>
            <a:pPr lvl="1"/>
            <a:r>
              <a:rPr lang="en-US" dirty="0"/>
              <a:t>Possible values: fixed, scroll.</a:t>
            </a:r>
          </a:p>
          <a:p>
            <a:r>
              <a:rPr lang="en-US" dirty="0"/>
              <a:t>background-size:100px 80px</a:t>
            </a:r>
          </a:p>
          <a:p>
            <a:pPr lvl="1"/>
            <a:r>
              <a:rPr lang="en-US" dirty="0"/>
              <a:t>Possible values: </a:t>
            </a:r>
            <a:r>
              <a:rPr lang="en-US" dirty="0" err="1"/>
              <a:t>Xpx</a:t>
            </a:r>
            <a:r>
              <a:rPr lang="en-US" dirty="0"/>
              <a:t> </a:t>
            </a:r>
            <a:r>
              <a:rPr lang="en-US" dirty="0" err="1"/>
              <a:t>Ypx</a:t>
            </a:r>
            <a:r>
              <a:rPr lang="en-US" dirty="0"/>
              <a:t>, X% Y%, cover, contain, inherit, initial, auto.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73D2A-0632-2B45-878E-BE81EDDB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5EA84-C2D6-D544-9FEE-76245E59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74E3-298F-654B-9BD2-C4C0D705E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Introduction to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3BA2E-C6D8-4F4C-B32A-048442206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41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364D-55EC-B948-9DEB-F6BF9103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Backgrounds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EFFE2-864E-944A-B22C-24E5F39B7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Added in CSS3, we can place multiple background images.</a:t>
            </a:r>
          </a:p>
          <a:p>
            <a:r>
              <a:rPr lang="en-US" dirty="0"/>
              <a:t>Each background overlap the other.</a:t>
            </a:r>
          </a:p>
          <a:p>
            <a:r>
              <a:rPr lang="en-US" dirty="0"/>
              <a:t>The first image in the code is the one which is in “front”.</a:t>
            </a:r>
          </a:p>
          <a:p>
            <a:r>
              <a:rPr lang="en-US" dirty="0"/>
              <a:t>Use commas in the properties for each image.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F2C94-8906-9D49-B107-7451BBEFF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B7F25-9C10-2F43-BC92-4AB0765D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30</a:t>
            </a:fld>
            <a:endParaRPr lang="en-US"/>
          </a:p>
        </p:txBody>
      </p:sp>
      <p:sp>
        <p:nvSpPr>
          <p:cNvPr id="6" name="Folded Corner 4">
            <a:extLst>
              <a:ext uri="{FF2B5EF4-FFF2-40B4-BE49-F238E27FC236}">
                <a16:creationId xmlns:a16="http://schemas.microsoft.com/office/drawing/2014/main" id="{C0714229-A07B-EA4B-B3D1-0E7748DB1C85}"/>
              </a:ext>
            </a:extLst>
          </p:cNvPr>
          <p:cNvSpPr/>
          <p:nvPr/>
        </p:nvSpPr>
        <p:spPr>
          <a:xfrm>
            <a:off x="1035171" y="4247332"/>
            <a:ext cx="9376558" cy="1384995"/>
          </a:xfrm>
          <a:prstGeom prst="foldedCorner">
            <a:avLst>
              <a:gd name="adj" fmla="val 30744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439E8-0E3A-E84E-99D6-CDFC03C86564}"/>
              </a:ext>
            </a:extLst>
          </p:cNvPr>
          <p:cNvSpPr txBox="1"/>
          <p:nvPr/>
        </p:nvSpPr>
        <p:spPr>
          <a:xfrm>
            <a:off x="1035171" y="4247333"/>
            <a:ext cx="93765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/>
              <a:t>background-image:url</a:t>
            </a:r>
            <a:r>
              <a:rPr lang="en-US" sz="2600" dirty="0"/>
              <a:t>(‘</a:t>
            </a:r>
            <a:r>
              <a:rPr lang="en-US" sz="2600" dirty="0" err="1"/>
              <a:t>front.png</a:t>
            </a:r>
            <a:r>
              <a:rPr lang="en-US" sz="2600" dirty="0"/>
              <a:t>’),</a:t>
            </a:r>
            <a:r>
              <a:rPr lang="en-US" sz="2600" dirty="0" err="1"/>
              <a:t>url</a:t>
            </a:r>
            <a:r>
              <a:rPr lang="en-US" sz="2600" dirty="0"/>
              <a:t>(‘</a:t>
            </a:r>
            <a:r>
              <a:rPr lang="en-US" sz="2600" dirty="0" err="1"/>
              <a:t>middle.png</a:t>
            </a:r>
            <a:r>
              <a:rPr lang="en-US" sz="2600" dirty="0"/>
              <a:t>’),</a:t>
            </a:r>
            <a:r>
              <a:rPr lang="en-US" sz="2600" dirty="0" err="1"/>
              <a:t>url</a:t>
            </a:r>
            <a:r>
              <a:rPr lang="en-US" sz="2600" dirty="0"/>
              <a:t>(‘</a:t>
            </a:r>
            <a:r>
              <a:rPr lang="en-US" sz="2600" dirty="0" err="1"/>
              <a:t>back.png</a:t>
            </a:r>
            <a:r>
              <a:rPr lang="en-US" sz="2600" dirty="0"/>
              <a:t>’);</a:t>
            </a:r>
          </a:p>
          <a:p>
            <a:r>
              <a:rPr lang="en-US" sz="2600" dirty="0" err="1"/>
              <a:t>background-repeat:no-repeat</a:t>
            </a:r>
            <a:r>
              <a:rPr lang="en-US" sz="2600" dirty="0"/>
              <a:t>, no-repeat, repeat;</a:t>
            </a:r>
          </a:p>
          <a:p>
            <a:r>
              <a:rPr lang="en-US" sz="2600" dirty="0"/>
              <a:t>background-size:120% 120%, 50px 80px, auto;</a:t>
            </a:r>
          </a:p>
        </p:txBody>
      </p:sp>
    </p:spTree>
    <p:extLst>
      <p:ext uri="{BB962C8B-B14F-4D97-AF65-F5344CB8AC3E}">
        <p14:creationId xmlns:p14="http://schemas.microsoft.com/office/powerpoint/2010/main" val="780385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23AF-EEBA-0841-84F7-C83DE7C9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B5270-978D-9740-A08B-F39F592E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font-family: ”Times New Roman”, serif;</a:t>
            </a:r>
          </a:p>
          <a:p>
            <a:pPr lvl="1"/>
            <a:r>
              <a:rPr lang="en-US" dirty="0"/>
              <a:t>Sets a list of fonts to be used in this element. Put the names of the fonts separated by comma. The browser will display the first available font in the sequence.</a:t>
            </a:r>
          </a:p>
          <a:p>
            <a:r>
              <a:rPr lang="en-US" dirty="0"/>
              <a:t>font-size: 2.5em;</a:t>
            </a:r>
          </a:p>
          <a:p>
            <a:pPr lvl="1"/>
            <a:r>
              <a:rPr lang="en-US" dirty="0"/>
              <a:t>W3C recommends using “</a:t>
            </a:r>
            <a:r>
              <a:rPr lang="en-US" dirty="0" err="1"/>
              <a:t>em</a:t>
            </a:r>
            <a:r>
              <a:rPr lang="en-US" dirty="0"/>
              <a:t>” unit for font-size (1em = 16 pixels).</a:t>
            </a:r>
          </a:p>
          <a:p>
            <a:pPr lvl="1"/>
            <a:r>
              <a:rPr lang="en-US" dirty="0"/>
              <a:t>Possible values: </a:t>
            </a:r>
            <a:r>
              <a:rPr lang="en-US" dirty="0" err="1"/>
              <a:t>Xem</a:t>
            </a:r>
            <a:r>
              <a:rPr lang="en-US" dirty="0"/>
              <a:t>, </a:t>
            </a:r>
            <a:r>
              <a:rPr lang="en-US" dirty="0" err="1"/>
              <a:t>Xpx</a:t>
            </a:r>
            <a:r>
              <a:rPr lang="en-US" dirty="0"/>
              <a:t>, X%, xx-small, x-small, small, medium, large, x-large, xx-large, smaller, larger.</a:t>
            </a:r>
          </a:p>
          <a:p>
            <a:r>
              <a:rPr lang="en-US" dirty="0"/>
              <a:t>font-style: italic;</a:t>
            </a:r>
          </a:p>
          <a:p>
            <a:pPr lvl="1"/>
            <a:r>
              <a:rPr lang="en-US" dirty="0"/>
              <a:t>Possible values: normal, italic, oblique.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812B4-E06E-3743-B4DF-6ACD2E8D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5075B-1E47-694D-B2AC-F1E9E2F0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0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A2B8-17A0-3346-B7D0-CDD7D68B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Property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FDA9A-0B32-1D44-AE3E-1C38949B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font-weight: bold;</a:t>
            </a:r>
          </a:p>
          <a:p>
            <a:pPr lvl="1"/>
            <a:r>
              <a:rPr lang="en-US" dirty="0"/>
              <a:t>Many browsers support a number between 100-900 for bold-weight.</a:t>
            </a:r>
          </a:p>
          <a:p>
            <a:pPr lvl="1"/>
            <a:r>
              <a:rPr lang="en-US" dirty="0"/>
              <a:t>Possible values: normal, bold, bolder, lighter, 100, 200,…, 900.</a:t>
            </a:r>
          </a:p>
          <a:p>
            <a:r>
              <a:rPr lang="en-US" dirty="0"/>
              <a:t>font-variant: small-caps;</a:t>
            </a:r>
          </a:p>
          <a:p>
            <a:pPr lvl="1"/>
            <a:r>
              <a:rPr lang="en-US" dirty="0"/>
              <a:t>Possible values: normal, small-caps. </a:t>
            </a:r>
          </a:p>
          <a:p>
            <a:r>
              <a:rPr lang="en-US" dirty="0"/>
              <a:t>font-variant-caps: petite-caps;</a:t>
            </a:r>
          </a:p>
          <a:p>
            <a:pPr lvl="1"/>
            <a:r>
              <a:rPr lang="en-US" dirty="0"/>
              <a:t>Possible values: normal, small-caps, all-small-caps, petite-caps, all-petite-caps, </a:t>
            </a:r>
            <a:r>
              <a:rPr lang="en-US" dirty="0" err="1"/>
              <a:t>unicase</a:t>
            </a:r>
            <a:r>
              <a:rPr lang="en-US" dirty="0"/>
              <a:t>, titling-caps, initial, inherit.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FB29F-4226-034B-9DBE-FD0F71D0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487D0-E4AD-444E-BE3E-40981361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64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D169-E848-C246-993D-3ED42417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D8B92-BE5C-5045-BB43-E2A9CB52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text-indent:30px;</a:t>
            </a:r>
          </a:p>
          <a:p>
            <a:pPr lvl="1"/>
            <a:r>
              <a:rPr lang="en-US" dirty="0"/>
              <a:t>Applies an indent to the first line of text (usually a paragraph).</a:t>
            </a:r>
          </a:p>
          <a:p>
            <a:pPr lvl="1"/>
            <a:r>
              <a:rPr lang="en-US" dirty="0"/>
              <a:t>Possible values: </a:t>
            </a:r>
            <a:r>
              <a:rPr lang="en-US" dirty="0" err="1"/>
              <a:t>Xpx</a:t>
            </a:r>
            <a:r>
              <a:rPr lang="en-US" dirty="0"/>
              <a:t>, X%</a:t>
            </a:r>
          </a:p>
          <a:p>
            <a:r>
              <a:rPr lang="en-US" dirty="0"/>
              <a:t>text-align: center;</a:t>
            </a:r>
          </a:p>
          <a:p>
            <a:pPr lvl="1"/>
            <a:r>
              <a:rPr lang="en-US" dirty="0"/>
              <a:t>Possible values: left, right, center, justify.</a:t>
            </a:r>
          </a:p>
          <a:p>
            <a:r>
              <a:rPr lang="en-US" dirty="0"/>
              <a:t>text-shadow: 2px 2px 0 #0000FF;</a:t>
            </a:r>
          </a:p>
          <a:p>
            <a:pPr lvl="1"/>
            <a:r>
              <a:rPr lang="en-US" dirty="0"/>
              <a:t>Format: x y blur color</a:t>
            </a:r>
          </a:p>
          <a:p>
            <a:pPr lvl="1"/>
            <a:r>
              <a:rPr lang="en-US" dirty="0"/>
              <a:t>Possible values: above format, none, initial, inherit.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AE63D-41A1-814B-BF33-BB56533E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74DCD-3D48-B647-8BE9-E966980A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60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FB4D-2A69-9845-867B-B72E84CB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Property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54E9-9FF0-7A44-AEB1-45B894121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text-decoration: underline;</a:t>
            </a:r>
          </a:p>
          <a:p>
            <a:pPr lvl="1"/>
            <a:r>
              <a:rPr lang="en-US" dirty="0"/>
              <a:t>Possible values: none, underline, overline, line-through, blink.</a:t>
            </a:r>
          </a:p>
          <a:p>
            <a:r>
              <a:rPr lang="en-US" dirty="0"/>
              <a:t>text-transform: capitalize;</a:t>
            </a:r>
          </a:p>
          <a:p>
            <a:pPr lvl="1"/>
            <a:r>
              <a:rPr lang="en-US" dirty="0"/>
              <a:t>Changes the text display to lowercase, uppercase, etc.</a:t>
            </a:r>
          </a:p>
          <a:p>
            <a:pPr lvl="1"/>
            <a:r>
              <a:rPr lang="en-US" dirty="0"/>
              <a:t>Possible values: none, uppercase, lowercase, capitalize. </a:t>
            </a:r>
          </a:p>
          <a:p>
            <a:r>
              <a:rPr lang="en-US" dirty="0"/>
              <a:t>text-overflow: ellipsis;</a:t>
            </a:r>
          </a:p>
          <a:p>
            <a:pPr lvl="1"/>
            <a:r>
              <a:rPr lang="en-US" dirty="0"/>
              <a:t>Defines how to display when the text is bigger than the element.</a:t>
            </a:r>
          </a:p>
          <a:p>
            <a:pPr lvl="1"/>
            <a:r>
              <a:rPr lang="en-US" dirty="0"/>
              <a:t>Possible values: clip, ellipsis, “some text”, initial, inherit.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175B3-4BDF-2545-A17F-787EEA49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2A7BC-584C-8E41-8A5F-14035CF8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70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E26-861D-6547-AC21-FDEF0F35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F86F-2D3F-7E4E-B2D5-9B90AA6A0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column-count: 2;</a:t>
            </a:r>
          </a:p>
          <a:p>
            <a:pPr lvl="1"/>
            <a:r>
              <a:rPr lang="en-US" dirty="0"/>
              <a:t>Divides the element into columns.</a:t>
            </a:r>
          </a:p>
          <a:p>
            <a:r>
              <a:rPr lang="en-US" dirty="0"/>
              <a:t>column-gap: 10px;</a:t>
            </a:r>
          </a:p>
          <a:p>
            <a:r>
              <a:rPr lang="en-US" dirty="0"/>
              <a:t>column-fill: auto;</a:t>
            </a:r>
          </a:p>
          <a:p>
            <a:pPr lvl="1"/>
            <a:r>
              <a:rPr lang="en-US" dirty="0"/>
              <a:t>Possible values: balance, auto, inherit;</a:t>
            </a:r>
          </a:p>
          <a:p>
            <a:r>
              <a:rPr lang="en-US" dirty="0"/>
              <a:t>column-rule: 1px dotted #00AA00;</a:t>
            </a:r>
          </a:p>
          <a:p>
            <a:pPr lvl="1"/>
            <a:r>
              <a:rPr lang="en-US" dirty="0"/>
              <a:t>A line separating the columns, format: width style color;</a:t>
            </a:r>
          </a:p>
          <a:p>
            <a:r>
              <a:rPr lang="en-US" dirty="0"/>
              <a:t>column-width: 100px;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4E315-E23F-074E-9CFC-8772A8B2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44D4-AB3F-B748-98EA-C203C49C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1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6BC4-113C-874F-864E-1A54335C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6E71-09A1-C74F-849B-7D0849BDB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Complex property that allows for a great customization of border</a:t>
            </a:r>
          </a:p>
          <a:p>
            <a:r>
              <a:rPr lang="en-US" dirty="0"/>
              <a:t>border-width: thin;</a:t>
            </a:r>
          </a:p>
          <a:p>
            <a:pPr lvl="1"/>
            <a:r>
              <a:rPr lang="en-US" dirty="0"/>
              <a:t>Defines the thickness of the border</a:t>
            </a:r>
          </a:p>
          <a:p>
            <a:pPr lvl="1"/>
            <a:r>
              <a:rPr lang="en-US" dirty="0"/>
              <a:t>Possible values: thin, medium, thick, </a:t>
            </a:r>
            <a:r>
              <a:rPr lang="en-US" dirty="0" err="1"/>
              <a:t>Xpx</a:t>
            </a:r>
            <a:r>
              <a:rPr lang="en-US" dirty="0"/>
              <a:t>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B812B-6492-C243-BDDA-442A3F3C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C2D16-D17E-DD44-856F-3BB685DF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Border_width1">
            <a:extLst>
              <a:ext uri="{FF2B5EF4-FFF2-40B4-BE49-F238E27FC236}">
                <a16:creationId xmlns:a16="http://schemas.microsoft.com/office/drawing/2014/main" id="{75D2B57D-E2F4-49E9-9DF4-7789B013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3584" y="3673097"/>
            <a:ext cx="9353085" cy="28537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3359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5DC7-E097-604C-B2CA-1E098524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138F-6472-D94C-A628-998911195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border-color:#FFFF00;</a:t>
            </a:r>
          </a:p>
          <a:p>
            <a:pPr lvl="1"/>
            <a:r>
              <a:rPr lang="en-US" dirty="0"/>
              <a:t>Possible values: any CSS color.</a:t>
            </a:r>
          </a:p>
          <a:p>
            <a:r>
              <a:rPr lang="en-US" dirty="0" err="1"/>
              <a:t>border-style:double</a:t>
            </a:r>
            <a:endParaRPr lang="en-US" dirty="0"/>
          </a:p>
          <a:p>
            <a:pPr lvl="1"/>
            <a:r>
              <a:rPr lang="en-US" dirty="0"/>
              <a:t>Possible values: dotted, dashed, solid,</a:t>
            </a:r>
            <a:br>
              <a:rPr lang="en-US" dirty="0"/>
            </a:br>
            <a:r>
              <a:rPr lang="en-US" dirty="0"/>
              <a:t>double, groove, ridge, inset, outset.</a:t>
            </a:r>
          </a:p>
          <a:p>
            <a:r>
              <a:rPr lang="en-US" dirty="0" err="1"/>
              <a:t>border-image:url</a:t>
            </a:r>
            <a:r>
              <a:rPr lang="en-US" dirty="0"/>
              <a:t>(‘</a:t>
            </a:r>
            <a:r>
              <a:rPr lang="en-US" dirty="0" err="1"/>
              <a:t>border.png</a:t>
            </a:r>
            <a:r>
              <a:rPr lang="en-US" dirty="0"/>
              <a:t>’) </a:t>
            </a:r>
          </a:p>
          <a:p>
            <a:pPr lvl="1"/>
            <a:r>
              <a:rPr lang="en-US" dirty="0" err="1"/>
              <a:t>Speficies</a:t>
            </a:r>
            <a:r>
              <a:rPr lang="en-US" dirty="0"/>
              <a:t> an image to be the border.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6DAF2-88F6-C84F-AC1E-EDD26011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F515C-67DE-6A46-8949-2A3D6C0D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Border_type">
            <a:extLst>
              <a:ext uri="{FF2B5EF4-FFF2-40B4-BE49-F238E27FC236}">
                <a16:creationId xmlns:a16="http://schemas.microsoft.com/office/drawing/2014/main" id="{8597D8CF-4E65-4F6D-8988-2DE691820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3401" y="752934"/>
            <a:ext cx="2661824" cy="5719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853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1CDA-6595-4B41-B598-D33B02B7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Part of the Border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1CCA5-AFFD-4B43-B5A5-F16578D4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change and customize only parts of the border by using their position (left, right, top, bottom) in the middle of the property.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C714A-E336-9140-93F0-78023324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BA816-7397-834D-86C1-586FCF8E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38</a:t>
            </a:fld>
            <a:endParaRPr lang="en-US"/>
          </a:p>
        </p:txBody>
      </p:sp>
      <p:sp>
        <p:nvSpPr>
          <p:cNvPr id="6" name="Folded Corner 4">
            <a:extLst>
              <a:ext uri="{FF2B5EF4-FFF2-40B4-BE49-F238E27FC236}">
                <a16:creationId xmlns:a16="http://schemas.microsoft.com/office/drawing/2014/main" id="{F9224199-586B-0848-AAB8-174FC3789B7C}"/>
              </a:ext>
            </a:extLst>
          </p:cNvPr>
          <p:cNvSpPr/>
          <p:nvPr/>
        </p:nvSpPr>
        <p:spPr>
          <a:xfrm>
            <a:off x="1068221" y="2947341"/>
            <a:ext cx="9739326" cy="3322412"/>
          </a:xfrm>
          <a:prstGeom prst="foldedCorner">
            <a:avLst>
              <a:gd name="adj" fmla="val 24112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EC43-FECD-624F-9498-49455BB41DDA}"/>
              </a:ext>
            </a:extLst>
          </p:cNvPr>
          <p:cNvSpPr txBox="1"/>
          <p:nvPr/>
        </p:nvSpPr>
        <p:spPr>
          <a:xfrm>
            <a:off x="1068221" y="2927052"/>
            <a:ext cx="96065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border-style: solid;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/* all borders will be solid */</a:t>
            </a:r>
          </a:p>
          <a:p>
            <a:r>
              <a:rPr lang="en-US" sz="2600" dirty="0"/>
              <a:t>border-width: 3px;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/* all borders will have a 3 pixels width */</a:t>
            </a:r>
          </a:p>
          <a:p>
            <a:r>
              <a:rPr lang="en-US" sz="2600" dirty="0"/>
              <a:t>border-</a:t>
            </a:r>
            <a:r>
              <a:rPr lang="en-US" sz="2600" b="1" dirty="0"/>
              <a:t>left</a:t>
            </a:r>
            <a:r>
              <a:rPr lang="en-US" sz="2600" dirty="0"/>
              <a:t>-color:#0000FF;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/*only the left border will be blue */</a:t>
            </a:r>
          </a:p>
          <a:p>
            <a:r>
              <a:rPr lang="en-US" sz="2600" dirty="0"/>
              <a:t>border-</a:t>
            </a:r>
            <a:r>
              <a:rPr lang="en-US" sz="2600" b="1" dirty="0"/>
              <a:t>bottom</a:t>
            </a:r>
            <a:r>
              <a:rPr lang="en-US" sz="2600" dirty="0"/>
              <a:t>-color:#00FF00;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/* only the bottom will be green */</a:t>
            </a:r>
          </a:p>
          <a:p>
            <a:r>
              <a:rPr lang="en-US" sz="2600" dirty="0"/>
              <a:t>border-</a:t>
            </a:r>
            <a:r>
              <a:rPr lang="en-US" sz="2600" b="1" dirty="0"/>
              <a:t>right</a:t>
            </a:r>
            <a:r>
              <a:rPr lang="en-US" sz="2600" dirty="0"/>
              <a:t>-color:#FF0000;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/* only the right border will be red */</a:t>
            </a:r>
          </a:p>
          <a:p>
            <a:r>
              <a:rPr lang="en-US" sz="2600" dirty="0"/>
              <a:t>border-</a:t>
            </a:r>
            <a:r>
              <a:rPr lang="en-US" sz="2600" b="1" dirty="0"/>
              <a:t>top</a:t>
            </a:r>
            <a:r>
              <a:rPr lang="en-US" sz="2600" dirty="0"/>
              <a:t>-style: dashed;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/*the top border will be dashed, while the others will be solid */</a:t>
            </a:r>
          </a:p>
          <a:p>
            <a:r>
              <a:rPr lang="en-US" sz="2600" dirty="0"/>
              <a:t>border-</a:t>
            </a:r>
            <a:r>
              <a:rPr lang="en-US" sz="2600" b="1" dirty="0"/>
              <a:t>bottom</a:t>
            </a:r>
            <a:r>
              <a:rPr lang="en-US" sz="2600" dirty="0"/>
              <a:t>-width: 1px;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/* the bottom will have a 1px width*/</a:t>
            </a:r>
          </a:p>
        </p:txBody>
      </p:sp>
    </p:spTree>
    <p:extLst>
      <p:ext uri="{BB962C8B-B14F-4D97-AF65-F5344CB8AC3E}">
        <p14:creationId xmlns:p14="http://schemas.microsoft.com/office/powerpoint/2010/main" val="736751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462E-1592-BB47-BD5B-63BC8748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Rounded Borders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931A-BE81-0440-AA21-D21E3266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Another great addition to CSS3+</a:t>
            </a:r>
          </a:p>
          <a:p>
            <a:r>
              <a:rPr lang="en-US" dirty="0"/>
              <a:t>border-radius: 25px;</a:t>
            </a:r>
          </a:p>
          <a:p>
            <a:pPr lvl="1"/>
            <a:r>
              <a:rPr lang="en-US" dirty="0"/>
              <a:t>Possible values: </a:t>
            </a:r>
            <a:r>
              <a:rPr lang="en-US" dirty="0" err="1"/>
              <a:t>Xpx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, </a:t>
            </a:r>
            <a:r>
              <a:rPr lang="en-US" dirty="0" err="1"/>
              <a:t>Xcm</a:t>
            </a:r>
            <a:r>
              <a:rPr lang="en-US" dirty="0"/>
              <a:t>, Xin, X%, initial, inherit.</a:t>
            </a:r>
          </a:p>
          <a:p>
            <a:pPr lvl="3"/>
            <a:endParaRPr lang="en-US" dirty="0"/>
          </a:p>
          <a:p>
            <a:r>
              <a:rPr lang="en-US" dirty="0"/>
              <a:t>We can also just round a specific corner by using its coordinate: top-left, top-right, bottom-right, bottom-left.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87B53-2024-B744-BE45-F09F2E4C2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1C8C0-AE60-064E-942C-88E46EA6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39</a:t>
            </a:fld>
            <a:endParaRPr lang="en-US"/>
          </a:p>
        </p:txBody>
      </p:sp>
      <p:sp>
        <p:nvSpPr>
          <p:cNvPr id="6" name="Folded Corner 4">
            <a:extLst>
              <a:ext uri="{FF2B5EF4-FFF2-40B4-BE49-F238E27FC236}">
                <a16:creationId xmlns:a16="http://schemas.microsoft.com/office/drawing/2014/main" id="{3BD016BE-55C8-F34F-BF83-9141B3B9435C}"/>
              </a:ext>
            </a:extLst>
          </p:cNvPr>
          <p:cNvSpPr/>
          <p:nvPr/>
        </p:nvSpPr>
        <p:spPr>
          <a:xfrm>
            <a:off x="1046187" y="4676990"/>
            <a:ext cx="9376558" cy="1384995"/>
          </a:xfrm>
          <a:prstGeom prst="foldedCorner">
            <a:avLst>
              <a:gd name="adj" fmla="val 30744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B21AF-34DA-3143-B559-EC9A6673CDB3}"/>
              </a:ext>
            </a:extLst>
          </p:cNvPr>
          <p:cNvSpPr txBox="1"/>
          <p:nvPr/>
        </p:nvSpPr>
        <p:spPr>
          <a:xfrm>
            <a:off x="1046187" y="4699025"/>
            <a:ext cx="93765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border-radius: 5px;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/* all borders rounded by 5 pixels */</a:t>
            </a:r>
          </a:p>
          <a:p>
            <a:r>
              <a:rPr lang="en-US" sz="2600" dirty="0"/>
              <a:t>border-top-left-radius: 20px;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/* top-left corner rounded by 20px */</a:t>
            </a:r>
          </a:p>
          <a:p>
            <a:r>
              <a:rPr lang="en-US" sz="2600" dirty="0"/>
              <a:t>border-top-right-radius: 20px;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/*top-right corner as well */</a:t>
            </a:r>
          </a:p>
        </p:txBody>
      </p:sp>
    </p:spTree>
    <p:extLst>
      <p:ext uri="{BB962C8B-B14F-4D97-AF65-F5344CB8AC3E}">
        <p14:creationId xmlns:p14="http://schemas.microsoft.com/office/powerpoint/2010/main" val="162439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B475-0D51-F540-8F6F-40E8B547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2FAE-426B-F94B-B3F9-D296992F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CSS – Cascade Style Sheet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Defines the formatting of how HTML elements will be displayed.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All formatting, coloring, and appearance design, should be placed in CSS.</a:t>
            </a:r>
          </a:p>
          <a:p>
            <a:pPr marL="457200" lvl="1" indent="0">
              <a:buNone/>
            </a:pPr>
            <a:r>
              <a:rPr lang="en-US" dirty="0"/>
              <a:t>Preferable in a separate CSS file, that way you can reuse the same style for multiple HTML pages.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19F5E-1033-5F4B-9A0B-D6E9729C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2F764-6DF6-4047-BE04-0030061E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40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1431-55B5-4EF4-985E-343F0E8D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4757C-5849-4332-9735-5CA824DC9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8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Defines the margin, the space outside the border of the element.</a:t>
            </a:r>
          </a:p>
          <a:p>
            <a:r>
              <a:rPr lang="en-US" dirty="0"/>
              <a:t>Use “margin” followed by a dash and the position (right, left, top, bottom)</a:t>
            </a:r>
          </a:p>
          <a:p>
            <a:r>
              <a:rPr lang="en-US" dirty="0"/>
              <a:t>Possible values: auto, inherit, </a:t>
            </a:r>
            <a:r>
              <a:rPr lang="en-US" dirty="0" err="1"/>
              <a:t>Xpx</a:t>
            </a:r>
            <a:r>
              <a:rPr lang="en-US" dirty="0"/>
              <a:t>, </a:t>
            </a:r>
            <a:r>
              <a:rPr lang="en-US" dirty="0" err="1"/>
              <a:t>Xcm</a:t>
            </a:r>
            <a:r>
              <a:rPr lang="en-US" dirty="0"/>
              <a:t>, Xin, </a:t>
            </a:r>
            <a:r>
              <a:rPr lang="en-US" dirty="0" err="1"/>
              <a:t>Xpt</a:t>
            </a:r>
            <a:r>
              <a:rPr lang="en-US" dirty="0"/>
              <a:t>, X%.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0A828-B243-45FF-A60D-7ACF250AB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54CED-7FFD-4712-833D-B66394D7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40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6BCD287-4CC5-274C-880A-9F04CD97669A}"/>
              </a:ext>
            </a:extLst>
          </p:cNvPr>
          <p:cNvSpPr/>
          <p:nvPr/>
        </p:nvSpPr>
        <p:spPr>
          <a:xfrm>
            <a:off x="3082525" y="4199151"/>
            <a:ext cx="5616624" cy="1141431"/>
          </a:xfrm>
          <a:prstGeom prst="foldedCorner">
            <a:avLst>
              <a:gd name="adj" fmla="val 36558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6B144-CAB8-DD42-A5BB-0EB48D8665F7}"/>
              </a:ext>
            </a:extLst>
          </p:cNvPr>
          <p:cNvSpPr txBox="1"/>
          <p:nvPr/>
        </p:nvSpPr>
        <p:spPr>
          <a:xfrm>
            <a:off x="3082525" y="4267678"/>
            <a:ext cx="518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pt-BR" sz="2800" noProof="1">
                <a:latin typeface="Courier New" panose="02070309020205020404" pitchFamily="49" charset="0"/>
              </a:rPr>
              <a:t>margin-left: 20px;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margin-top: 50px;</a:t>
            </a:r>
          </a:p>
        </p:txBody>
      </p:sp>
    </p:spTree>
    <p:extLst>
      <p:ext uri="{BB962C8B-B14F-4D97-AF65-F5344CB8AC3E}">
        <p14:creationId xmlns:p14="http://schemas.microsoft.com/office/powerpoint/2010/main" val="1452131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D577-75D4-DF43-AC77-CD9EFC6E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3EEE-E596-A64A-BEE6-C88AAFB03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158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Padding is the spacing between the border and the content.</a:t>
            </a:r>
          </a:p>
          <a:p>
            <a:r>
              <a:rPr lang="en-US" dirty="0"/>
              <a:t>Use “padding” followed by a dash and the position (right, left, top, bottom)</a:t>
            </a:r>
          </a:p>
          <a:p>
            <a:r>
              <a:rPr lang="en-US" dirty="0"/>
              <a:t>Possible values: auto, inherit, </a:t>
            </a:r>
            <a:r>
              <a:rPr lang="en-US" dirty="0" err="1"/>
              <a:t>Xpx</a:t>
            </a:r>
            <a:r>
              <a:rPr lang="en-US" dirty="0"/>
              <a:t>, </a:t>
            </a:r>
            <a:r>
              <a:rPr lang="en-US" dirty="0" err="1"/>
              <a:t>Xcm</a:t>
            </a:r>
            <a:r>
              <a:rPr lang="en-US" dirty="0"/>
              <a:t>, Xin, </a:t>
            </a:r>
            <a:r>
              <a:rPr lang="en-US" dirty="0" err="1"/>
              <a:t>Xpt</a:t>
            </a:r>
            <a:r>
              <a:rPr lang="en-US" dirty="0"/>
              <a:t>, X%.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E485D-762E-4E42-9C85-A25F06F1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2EB0A-7D97-F24E-917C-534DB28F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41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AC60ECF8-622E-A04F-A90C-1F88A9AA1A5E}"/>
              </a:ext>
            </a:extLst>
          </p:cNvPr>
          <p:cNvSpPr/>
          <p:nvPr/>
        </p:nvSpPr>
        <p:spPr>
          <a:xfrm>
            <a:off x="2851171" y="4172967"/>
            <a:ext cx="5616624" cy="1141431"/>
          </a:xfrm>
          <a:prstGeom prst="foldedCorner">
            <a:avLst>
              <a:gd name="adj" fmla="val 36558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9A89E-5104-9B4F-9BD1-DC1579FA061E}"/>
              </a:ext>
            </a:extLst>
          </p:cNvPr>
          <p:cNvSpPr txBox="1"/>
          <p:nvPr/>
        </p:nvSpPr>
        <p:spPr>
          <a:xfrm>
            <a:off x="2851171" y="4241494"/>
            <a:ext cx="518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pt-BR" sz="2800" noProof="1">
                <a:latin typeface="Courier New" panose="02070309020205020404" pitchFamily="49" charset="0"/>
              </a:rPr>
              <a:t>padding-left: 20px;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padding-bottom: 50px;</a:t>
            </a:r>
          </a:p>
        </p:txBody>
      </p:sp>
    </p:spTree>
    <p:extLst>
      <p:ext uri="{BB962C8B-B14F-4D97-AF65-F5344CB8AC3E}">
        <p14:creationId xmlns:p14="http://schemas.microsoft.com/office/powerpoint/2010/main" val="3889274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CBA2-B093-554F-AE97-B7C0A6CA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Margin, Border,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8365A-D6A1-8A47-ACDC-49B10666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69842-B47C-0949-813B-E7250D14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What are the main differences between Margin and Padding in CSS? - Quora">
            <a:extLst>
              <a:ext uri="{FF2B5EF4-FFF2-40B4-BE49-F238E27FC236}">
                <a16:creationId xmlns:a16="http://schemas.microsoft.com/office/drawing/2014/main" id="{0544159C-2E60-4A97-9299-94B39ECC02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" t="4494" r="2156" b="4625"/>
          <a:stretch/>
        </p:blipFill>
        <p:spPr bwMode="auto">
          <a:xfrm>
            <a:off x="2216257" y="1690689"/>
            <a:ext cx="8074549" cy="48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819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64A2-DDA0-40BA-928F-4BC6B56A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Width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7ECD-3067-476F-9769-C3A046A8B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width: 50%</a:t>
            </a:r>
          </a:p>
          <a:p>
            <a:pPr lvl="1"/>
            <a:r>
              <a:rPr lang="en-US" dirty="0"/>
              <a:t>Sets the standard width of the element, usually in percentage. </a:t>
            </a:r>
          </a:p>
          <a:p>
            <a:r>
              <a:rPr lang="en-US" dirty="0"/>
              <a:t>min-width: 100px</a:t>
            </a:r>
          </a:p>
          <a:p>
            <a:r>
              <a:rPr lang="en-US" dirty="0"/>
              <a:t>max-width: 500px</a:t>
            </a:r>
          </a:p>
          <a:p>
            <a:pPr lvl="1"/>
            <a:r>
              <a:rPr lang="en-US" dirty="0"/>
              <a:t>Minimum and maximum width, usually defined in pixels.</a:t>
            </a:r>
          </a:p>
          <a:p>
            <a:r>
              <a:rPr lang="en-US" dirty="0"/>
              <a:t>Possible values: </a:t>
            </a:r>
            <a:r>
              <a:rPr lang="en-US" dirty="0" err="1"/>
              <a:t>Xpx</a:t>
            </a:r>
            <a:r>
              <a:rPr lang="en-US" dirty="0"/>
              <a:t>, </a:t>
            </a:r>
            <a:r>
              <a:rPr lang="en-US" dirty="0" err="1"/>
              <a:t>Xcm</a:t>
            </a:r>
            <a:r>
              <a:rPr lang="en-US" dirty="0"/>
              <a:t>, Xin, </a:t>
            </a:r>
            <a:r>
              <a:rPr lang="en-US" dirty="0" err="1"/>
              <a:t>Xpt</a:t>
            </a:r>
            <a:r>
              <a:rPr lang="en-US" dirty="0"/>
              <a:t>, X%.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5942E-E741-4D43-A88A-1890668E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18DC9-2BF8-4885-A61B-3409203A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98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DFF8-223E-4D56-9EE8-6D722A6C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92B05-F086-4588-8C5E-FAA74DFD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height: 50%</a:t>
            </a:r>
          </a:p>
          <a:p>
            <a:pPr lvl="1"/>
            <a:r>
              <a:rPr lang="en-US" dirty="0"/>
              <a:t>Sets the standard height of the element, usually in percentage. </a:t>
            </a:r>
          </a:p>
          <a:p>
            <a:r>
              <a:rPr lang="en-US" dirty="0"/>
              <a:t>min-height: 100px</a:t>
            </a:r>
          </a:p>
          <a:p>
            <a:r>
              <a:rPr lang="en-US" dirty="0"/>
              <a:t>max-height: 500px</a:t>
            </a:r>
          </a:p>
          <a:p>
            <a:pPr lvl="1"/>
            <a:r>
              <a:rPr lang="en-US" dirty="0"/>
              <a:t>Minimum and maximum height, usually defined in pixels.</a:t>
            </a:r>
          </a:p>
          <a:p>
            <a:r>
              <a:rPr lang="en-US" dirty="0"/>
              <a:t>Possible values: </a:t>
            </a:r>
            <a:r>
              <a:rPr lang="en-US" dirty="0" err="1"/>
              <a:t>Xpx</a:t>
            </a:r>
            <a:r>
              <a:rPr lang="en-US" dirty="0"/>
              <a:t>, </a:t>
            </a:r>
            <a:r>
              <a:rPr lang="en-US" dirty="0" err="1"/>
              <a:t>Xcm</a:t>
            </a:r>
            <a:r>
              <a:rPr lang="en-US" dirty="0"/>
              <a:t>, Xin, </a:t>
            </a:r>
            <a:r>
              <a:rPr lang="en-US" dirty="0" err="1"/>
              <a:t>Xpt</a:t>
            </a:r>
            <a:r>
              <a:rPr lang="en-US" dirty="0"/>
              <a:t>, X%.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CDDDD-681D-4692-A1DE-8F563492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45AD9-3D87-444F-97A4-59288FFB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8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C9F7-110E-D340-A03D-4CAB03DD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C987-887D-BE43-A9A0-552B988CF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also use mathematical functions min() and max() in CSS.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Mostly used for properties with length (width, height, margin, etc.).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A3EF03-79F7-C149-8C41-813BD8B9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8EF20-E117-8044-AEB8-A21965BC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45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A2A4638-621D-E540-8942-DF64BB999931}"/>
              </a:ext>
            </a:extLst>
          </p:cNvPr>
          <p:cNvSpPr/>
          <p:nvPr/>
        </p:nvSpPr>
        <p:spPr>
          <a:xfrm>
            <a:off x="2218620" y="3935776"/>
            <a:ext cx="6491132" cy="1141431"/>
          </a:xfrm>
          <a:prstGeom prst="foldedCorner">
            <a:avLst>
              <a:gd name="adj" fmla="val 36558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38638-B5EB-784F-B5CD-47117813E776}"/>
              </a:ext>
            </a:extLst>
          </p:cNvPr>
          <p:cNvSpPr txBox="1"/>
          <p:nvPr/>
        </p:nvSpPr>
        <p:spPr>
          <a:xfrm>
            <a:off x="2229636" y="4015320"/>
            <a:ext cx="6380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pt-BR" sz="2800" noProof="1">
                <a:latin typeface="Courier New" panose="02070309020205020404" pitchFamily="49" charset="0"/>
              </a:rPr>
              <a:t>width: max(20px, 500px);</a:t>
            </a:r>
            <a:br>
              <a:rPr lang="en-US" altLang="pt-BR" sz="2800" noProof="1">
                <a:latin typeface="Courier New" panose="02070309020205020404" pitchFamily="49" charset="0"/>
              </a:rPr>
            </a:br>
            <a:r>
              <a:rPr lang="en-US" altLang="pt-BR" sz="2800" noProof="1">
                <a:latin typeface="Courier New" panose="02070309020205020404" pitchFamily="49" charset="0"/>
              </a:rPr>
              <a:t>padding-left: min(5%, 20px);</a:t>
            </a:r>
          </a:p>
        </p:txBody>
      </p:sp>
    </p:spTree>
    <p:extLst>
      <p:ext uri="{BB962C8B-B14F-4D97-AF65-F5344CB8AC3E}">
        <p14:creationId xmlns:p14="http://schemas.microsoft.com/office/powerpoint/2010/main" val="3913966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9DC9-61E3-41E1-9173-279E935D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432D5-A73A-441F-BE49-12C7B78E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Position property itself only defines the method for positioning this element (and not the coordinate)</a:t>
            </a:r>
          </a:p>
          <a:p>
            <a:pPr lvl="1"/>
            <a:r>
              <a:rPr lang="en-US" dirty="0"/>
              <a:t>Possible values: static, relative, fixed, absolute, sticky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To change the coordinate (and actual position) of the elements, we use the properties: top, left, bottom, right. </a:t>
            </a:r>
          </a:p>
          <a:p>
            <a:pPr lvl="1"/>
            <a:r>
              <a:rPr lang="en-US" dirty="0"/>
              <a:t>Example: left:100px;</a:t>
            </a:r>
          </a:p>
          <a:p>
            <a:pPr lvl="1"/>
            <a:r>
              <a:rPr lang="en-US" dirty="0"/>
              <a:t>Possible values: </a:t>
            </a:r>
            <a:r>
              <a:rPr lang="en-US" dirty="0" err="1"/>
              <a:t>Xpx</a:t>
            </a:r>
            <a:r>
              <a:rPr lang="en-US" dirty="0"/>
              <a:t>, </a:t>
            </a:r>
            <a:r>
              <a:rPr lang="en-US" dirty="0" err="1"/>
              <a:t>Xcm</a:t>
            </a:r>
            <a:r>
              <a:rPr lang="en-US" dirty="0"/>
              <a:t>, Xin, </a:t>
            </a:r>
            <a:r>
              <a:rPr lang="en-US" dirty="0" err="1"/>
              <a:t>Xpt</a:t>
            </a:r>
            <a:r>
              <a:rPr lang="en-US" dirty="0"/>
              <a:t>, X%.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7C49F-1618-43E6-A880-3694AFA9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FFD0-0851-4A38-AC14-62DBE607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04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569B-B7A1-314A-BD97-BBA84E16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EEC27-A13C-F246-A599-51B78DFF6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position: static</a:t>
            </a:r>
          </a:p>
          <a:p>
            <a:pPr lvl="1"/>
            <a:r>
              <a:rPr lang="en-US" dirty="0"/>
              <a:t>Default, the element is positioned according the flow of page.</a:t>
            </a:r>
          </a:p>
          <a:p>
            <a:pPr lvl="1"/>
            <a:r>
              <a:rPr lang="en-US" dirty="0"/>
              <a:t>The coordinate properties (top, left, bottom, right) has no effect.</a:t>
            </a:r>
          </a:p>
          <a:p>
            <a:r>
              <a:rPr lang="en-US" dirty="0"/>
              <a:t>position: relative</a:t>
            </a:r>
          </a:p>
          <a:p>
            <a:pPr lvl="1"/>
            <a:r>
              <a:rPr lang="en-US" dirty="0"/>
              <a:t>You can change the position relative to the normal position using the coordinate properties.</a:t>
            </a:r>
          </a:p>
          <a:p>
            <a:r>
              <a:rPr lang="en-US" dirty="0"/>
              <a:t>position: fixed</a:t>
            </a:r>
          </a:p>
          <a:p>
            <a:pPr lvl="1"/>
            <a:r>
              <a:rPr lang="en-US" dirty="0"/>
              <a:t>It stays where you set (with coordinates) even when scrolled. </a:t>
            </a:r>
          </a:p>
          <a:p>
            <a:r>
              <a:rPr lang="en-US" dirty="0"/>
              <a:t>position: absolute</a:t>
            </a:r>
          </a:p>
          <a:p>
            <a:pPr lvl="1"/>
            <a:r>
              <a:rPr lang="en-US" dirty="0"/>
              <a:t>It is positioned in absolute measures to its container.</a:t>
            </a:r>
          </a:p>
          <a:p>
            <a:r>
              <a:rPr lang="en-US" dirty="0"/>
              <a:t>position: sticky</a:t>
            </a:r>
          </a:p>
          <a:p>
            <a:pPr lvl="1"/>
            <a:r>
              <a:rPr lang="en-US" dirty="0"/>
              <a:t>Behaves like relative until it is on the viewport, then it will “stick” to the screen and behave like fixed.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BD3A5-B4F5-7A4D-9032-BB1A63A8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FBAB5-50B4-E74D-A147-A5625E0B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52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9F8C-4851-4CFA-8B25-0000EEC2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Shorthand Properties (Motivation)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D962-D30E-4464-94B0-02AA28F1C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CSS properties can be grouped into a category: Background, Font, Border, Margin, …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This grouping is based on the first property name.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Sometimes we have to type a lot for a single property group:</a:t>
            </a:r>
          </a:p>
          <a:p>
            <a:pPr lvl="1"/>
            <a:r>
              <a:rPr lang="en-US" dirty="0"/>
              <a:t>Example: background-color: …; background-image:…; </a:t>
            </a:r>
            <a:br>
              <a:rPr lang="en-US" dirty="0"/>
            </a:br>
            <a:r>
              <a:rPr lang="en-US" dirty="0"/>
              <a:t>background-repeat:…; background-position:…;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E65C8-0240-4B7D-B043-D6BD42B2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D969C-7478-44C0-8191-9DF689FD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58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C65C-F9B4-A042-9B40-7FB88FA2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Shorthand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788B-A8C2-504D-9A79-ECFF867E3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type less, by using the main property name and setup several values all at once (as long as you know the correct order)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D653F-AD4C-BB46-BD64-6B31E193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2459C-11E7-8946-87C8-9A197957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49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E740A568-F3B0-7D41-8333-15568E4692AA}"/>
              </a:ext>
            </a:extLst>
          </p:cNvPr>
          <p:cNvSpPr/>
          <p:nvPr/>
        </p:nvSpPr>
        <p:spPr>
          <a:xfrm>
            <a:off x="955713" y="3151188"/>
            <a:ext cx="10410022" cy="1890212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D5A6-A0ED-DB48-A65E-BEA5F528824C}"/>
              </a:ext>
            </a:extLst>
          </p:cNvPr>
          <p:cNvSpPr txBox="1"/>
          <p:nvPr/>
        </p:nvSpPr>
        <p:spPr>
          <a:xfrm>
            <a:off x="955712" y="3151189"/>
            <a:ext cx="103980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pt-BR" sz="2500" b="1" noProof="1">
                <a:latin typeface="Courier New" panose="02070309020205020404" pitchFamily="49" charset="0"/>
              </a:rPr>
              <a:t>background:</a:t>
            </a:r>
            <a:r>
              <a:rPr lang="en-US" altLang="pt-BR" sz="2500" b="1" noProof="1">
                <a:solidFill>
                  <a:srgbClr val="000066"/>
                </a:solidFill>
                <a:latin typeface="Courier New" panose="02070309020205020404" pitchFamily="49" charset="0"/>
              </a:rPr>
              <a:t>#00FF00 url(fundo.png) top left no-repeat;</a:t>
            </a:r>
            <a:r>
              <a:rPr lang="en-US" altLang="pt-BR" sz="2500" noProof="1">
                <a:latin typeface="Courier New" panose="02070309020205020404" pitchFamily="49" charset="0"/>
              </a:rPr>
              <a:t> </a:t>
            </a:r>
          </a:p>
          <a:p>
            <a:pPr>
              <a:buNone/>
            </a:pPr>
            <a:r>
              <a:rPr lang="en-US" altLang="pt-BR" sz="2500" b="1" noProof="1">
                <a:latin typeface="Courier New" panose="02070309020205020404" pitchFamily="49" charset="0"/>
              </a:rPr>
              <a:t>margin:</a:t>
            </a:r>
            <a:r>
              <a:rPr lang="en-US" altLang="pt-BR" sz="2500" noProof="1">
                <a:latin typeface="Courier New" panose="02070309020205020404" pitchFamily="49" charset="0"/>
              </a:rPr>
              <a:t> </a:t>
            </a:r>
            <a:r>
              <a:rPr lang="en-US" altLang="pt-BR" sz="2500" b="1" noProof="1">
                <a:solidFill>
                  <a:srgbClr val="000066"/>
                </a:solidFill>
                <a:latin typeface="Courier New" panose="02070309020205020404" pitchFamily="49" charset="0"/>
              </a:rPr>
              <a:t>10px 10px 20px 20px; </a:t>
            </a:r>
            <a:br>
              <a:rPr lang="en-US" altLang="pt-BR" sz="2500" b="1" noProof="1">
                <a:solidFill>
                  <a:srgbClr val="000066"/>
                </a:solidFill>
                <a:latin typeface="Courier New" panose="02070309020205020404" pitchFamily="49" charset="0"/>
              </a:rPr>
            </a:br>
            <a:r>
              <a:rPr lang="en-US" altLang="pt-BR" sz="2500" b="1" noProof="1">
                <a:solidFill>
                  <a:srgbClr val="000066"/>
                </a:solidFill>
                <a:latin typeface="Courier New" panose="02070309020205020404" pitchFamily="49" charset="0"/>
              </a:rPr>
              <a:t>     </a:t>
            </a:r>
            <a:r>
              <a:rPr lang="en-US" altLang="pt-BR" sz="25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/* top right bottom left*/</a:t>
            </a:r>
          </a:p>
          <a:p>
            <a:pPr>
              <a:buNone/>
            </a:pPr>
            <a:r>
              <a:rPr lang="en-US" altLang="pt-BR" sz="2500" b="1" noProof="1">
                <a:latin typeface="Courier New" panose="02070309020205020404" pitchFamily="49" charset="0"/>
              </a:rPr>
              <a:t>padding:</a:t>
            </a:r>
            <a:r>
              <a:rPr lang="en-US" altLang="pt-BR" sz="2500" noProof="1">
                <a:latin typeface="Courier New" panose="02070309020205020404" pitchFamily="49" charset="0"/>
              </a:rPr>
              <a:t> </a:t>
            </a:r>
            <a:r>
              <a:rPr lang="en-US" altLang="pt-BR" sz="2500" b="1" noProof="1">
                <a:solidFill>
                  <a:srgbClr val="000066"/>
                </a:solidFill>
                <a:latin typeface="Courier New" panose="02070309020205020404" pitchFamily="49" charset="0"/>
              </a:rPr>
              <a:t>15px 15px;</a:t>
            </a:r>
          </a:p>
        </p:txBody>
      </p:sp>
    </p:spTree>
    <p:extLst>
      <p:ext uri="{BB962C8B-B14F-4D97-AF65-F5344CB8AC3E}">
        <p14:creationId xmlns:p14="http://schemas.microsoft.com/office/powerpoint/2010/main" val="4068721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ED5C-52C8-094D-B95B-96DD1FFF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227B-7471-4141-8DC9-D3948FC8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Basic syntax of any CSS element is: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property:value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5"/>
            <a:endParaRPr lang="en-US" dirty="0"/>
          </a:p>
          <a:p>
            <a:pPr marL="0" indent="0">
              <a:buNone/>
            </a:pPr>
            <a:r>
              <a:rPr lang="en-US" dirty="0"/>
              <a:t>For example, to change the color, we use the property “color”; the value would be the RGB code or the color name. Therefore, to change the color to red we would use the following: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color:#FF0000;</a:t>
            </a:r>
            <a:r>
              <a:rPr lang="en-US" dirty="0"/>
              <a:t>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color:red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4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If there is more than one property, we just need to put a semi-coma at the end of each: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property1:value1;property2:value2;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500F9-EB1A-4843-A279-783B817D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03781-9615-524E-9105-75A6CF2D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14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74E3-298F-654B-9BD2-C4C0D705E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Common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3BA2E-C6D8-4F4C-B32A-048442206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34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AEA1-2165-45BB-B52F-ED0D134D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5653-5A0B-4A12-B03A-E9BFDA26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99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Pseudo-classes are used define a special state in the element.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Basic syntax “Element :pseudo-class { </a:t>
            </a:r>
            <a:r>
              <a:rPr lang="en-US" dirty="0" err="1"/>
              <a:t>css_properties</a:t>
            </a:r>
            <a:r>
              <a:rPr lang="en-US" dirty="0"/>
              <a:t> }”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42F4E-4FC3-4DCF-A799-5B477348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FD29C-2FF0-451A-8DDE-01BB2A4C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51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6B57D92B-2C66-DD4C-9284-15A6E167F958}"/>
              </a:ext>
            </a:extLst>
          </p:cNvPr>
          <p:cNvSpPr/>
          <p:nvPr/>
        </p:nvSpPr>
        <p:spPr>
          <a:xfrm>
            <a:off x="1810322" y="3635566"/>
            <a:ext cx="8237060" cy="1087936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BE69F-97F2-E044-A06C-7B23B64E6C86}"/>
              </a:ext>
            </a:extLst>
          </p:cNvPr>
          <p:cNvSpPr txBox="1"/>
          <p:nvPr/>
        </p:nvSpPr>
        <p:spPr>
          <a:xfrm>
            <a:off x="1810321" y="3635566"/>
            <a:ext cx="8237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t-BR" altLang="pt-BR" sz="2800" b="1" dirty="0">
                <a:solidFill>
                  <a:srgbClr val="000099"/>
                </a:solidFill>
                <a:latin typeface="Courier New" panose="02070309020205020404" pitchFamily="49" charset="0"/>
              </a:rPr>
              <a:t>a</a:t>
            </a:r>
            <a:r>
              <a:rPr lang="pt-BR" altLang="pt-BR" sz="2800" dirty="0">
                <a:latin typeface="Courier New" panose="02070309020205020404" pitchFamily="49" charset="0"/>
              </a:rPr>
              <a:t> { </a:t>
            </a:r>
            <a:r>
              <a:rPr lang="pt-BR" altLang="pt-BR" sz="2800" dirty="0" err="1">
                <a:latin typeface="Courier New" panose="02070309020205020404" pitchFamily="49" charset="0"/>
              </a:rPr>
              <a:t>text-decoration:none</a:t>
            </a:r>
            <a:r>
              <a:rPr lang="pt-BR" altLang="pt-BR" sz="2800" dirty="0">
                <a:latin typeface="Courier New" panose="02070309020205020404" pitchFamily="49" charset="0"/>
              </a:rPr>
              <a:t>; }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800" b="1" dirty="0" err="1">
                <a:solidFill>
                  <a:srgbClr val="000099"/>
                </a:solidFill>
                <a:latin typeface="Courier New" panose="02070309020205020404" pitchFamily="49" charset="0"/>
              </a:rPr>
              <a:t>a</a:t>
            </a:r>
            <a:r>
              <a:rPr lang="pt-BR" altLang="pt-BR" sz="2800" b="1" dirty="0" err="1">
                <a:latin typeface="Courier New" panose="02070309020205020404" pitchFamily="49" charset="0"/>
              </a:rPr>
              <a:t>:hover</a:t>
            </a:r>
            <a:r>
              <a:rPr lang="pt-BR" altLang="pt-BR" sz="2800" dirty="0">
                <a:latin typeface="Courier New" panose="02070309020205020404" pitchFamily="49" charset="0"/>
              </a:rPr>
              <a:t>{ </a:t>
            </a:r>
            <a:r>
              <a:rPr lang="pt-BR" altLang="pt-BR" sz="2800" dirty="0" err="1">
                <a:latin typeface="Courier New" panose="02070309020205020404" pitchFamily="49" charset="0"/>
              </a:rPr>
              <a:t>text-decoration:underline</a:t>
            </a:r>
            <a:r>
              <a:rPr lang="pt-BR" altLang="pt-BR" sz="2800" dirty="0">
                <a:latin typeface="Courier New" panose="020703090202050204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498660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3D2E-A1C6-A446-A768-54F99DDC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Pseudo-Classes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B0644-25A0-F943-ADCD-1921D397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92B73-252D-A444-9BE5-913FFF9E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6" name="Group 44">
            <a:extLst>
              <a:ext uri="{FF2B5EF4-FFF2-40B4-BE49-F238E27FC236}">
                <a16:creationId xmlns:a16="http://schemas.microsoft.com/office/drawing/2014/main" id="{AE245002-4C9C-C64C-8BE3-42CA593607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83166"/>
              </p:ext>
            </p:extLst>
          </p:nvPr>
        </p:nvGraphicFramePr>
        <p:xfrm>
          <a:off x="838199" y="1649353"/>
          <a:ext cx="10432055" cy="4593600"/>
        </p:xfrm>
        <a:graphic>
          <a:graphicData uri="http://schemas.openxmlformats.org/drawingml/2006/table">
            <a:tbl>
              <a:tblPr/>
              <a:tblGrid>
                <a:gridCol w="2599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2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Pseudo-Class</a:t>
                      </a:r>
                      <a:endParaRPr kumimoji="0" lang="pt-BR" alt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Description</a:t>
                      </a:r>
                      <a:endParaRPr kumimoji="0" lang="pt-BR" alt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1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:link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Unvisited link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1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:visited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Visited link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1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:hover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Element in the mouse hover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: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first-child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First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child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of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the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element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: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nth-child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(n)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every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“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n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”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child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(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n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can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be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a #/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odd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/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even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).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31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:focus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Element with the focus (inputs)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892392"/>
                  </a:ext>
                </a:extLst>
              </a:tr>
              <a:tr h="453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: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invalid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the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input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with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an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invalid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value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.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813209"/>
                  </a:ext>
                </a:extLst>
              </a:tr>
              <a:tr h="453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: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valid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the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input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with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a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valid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value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958257"/>
                  </a:ext>
                </a:extLst>
              </a:tr>
              <a:tr h="453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: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required</a:t>
                      </a:r>
                      <a:endParaRPr kumimoji="0" lang="pt-BR" alt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Selects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the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input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with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a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required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kumimoji="0" lang="pt-BR" altLang="pt-B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attribute</a:t>
                      </a:r>
                      <a:r>
                        <a:rPr kumimoji="0" lang="pt-BR" alt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.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10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224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5052-0923-0E4A-93C8-7954A41B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Invisible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501F-D149-354F-9195-BEED5E56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property visible can hide an element.</a:t>
            </a:r>
          </a:p>
          <a:p>
            <a:r>
              <a:rPr lang="en-US" dirty="0"/>
              <a:t>Possible values: visible, hidden, collapse, inherit.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Even invisible, an element will still occupy the same space it did before. To change that we need to set the property display.</a:t>
            </a:r>
          </a:p>
          <a:p>
            <a:r>
              <a:rPr lang="en-US" dirty="0"/>
              <a:t>Possible values: inline, none, inherit, block, table,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E9428-8CBE-1D45-B6C0-BB3EC55D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0C15F-8A08-554A-B5F3-178D615B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1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42583-5E52-1546-B997-CE03D449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32AF-5F96-D04E-A727-36EAC22AC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property float makes the element float to the right/left.</a:t>
            </a:r>
          </a:p>
          <a:p>
            <a:r>
              <a:rPr lang="en-US" dirty="0"/>
              <a:t>Possible values: none, right, left, inherit.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Floating makes it possible to align several different element horizontally and create interesting visual designs.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Its usage may be challenging for beginners, but with some practice you can master this property.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EAAF4-4319-EA41-AA07-D8DE20E1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D1546-2952-324E-BB2E-87C84331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17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C131-2745-9A43-A0B4-9FF5957C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E6DC7-6BB9-744A-8919-455E3B958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16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a web page divided into 4 parts as follows: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C8B94-59DB-9840-A9B3-0800BADD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F8BA3-DD19-1148-8484-59CEB201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55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CFC1B723-4C3D-B246-B6A5-488F7736689C}"/>
              </a:ext>
            </a:extLst>
          </p:cNvPr>
          <p:cNvSpPr/>
          <p:nvPr/>
        </p:nvSpPr>
        <p:spPr>
          <a:xfrm>
            <a:off x="2165735" y="2510934"/>
            <a:ext cx="7488832" cy="3295869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2A2EA-4169-AF48-A679-5D7383A1FB45}"/>
              </a:ext>
            </a:extLst>
          </p:cNvPr>
          <p:cNvSpPr txBox="1"/>
          <p:nvPr/>
        </p:nvSpPr>
        <p:spPr>
          <a:xfrm>
            <a:off x="2165735" y="2570743"/>
            <a:ext cx="73448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&lt;div</a:t>
            </a:r>
            <a:r>
              <a:rPr lang="en-US" altLang="pt-BR" sz="2800" noProof="1">
                <a:latin typeface="Courier New" panose="02070309020205020404" pitchFamily="49" charset="0"/>
              </a:rPr>
              <a:t> id="main"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   &lt;nav&gt; </a:t>
            </a:r>
            <a:r>
              <a:rPr lang="en-US" altLang="pt-BR" sz="2800" noProof="1">
                <a:latin typeface="Courier New" panose="02070309020205020404" pitchFamily="49" charset="0"/>
              </a:rPr>
              <a:t>…  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&lt;/nav&gt;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   &lt;div</a:t>
            </a:r>
            <a:r>
              <a:rPr lang="en-US" altLang="pt-BR" sz="2800" noProof="1">
                <a:latin typeface="Courier New" panose="02070309020205020404" pitchFamily="49" charset="0"/>
              </a:rPr>
              <a:t> id="content"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&gt; </a:t>
            </a:r>
            <a:r>
              <a:rPr lang="en-US" altLang="pt-BR" sz="2800" noProof="1">
                <a:latin typeface="Courier New" panose="02070309020205020404" pitchFamily="49" charset="0"/>
              </a:rPr>
              <a:t>… 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&lt;/div&gt;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&lt;/div&gt;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&lt;footer&gt;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    </a:t>
            </a:r>
            <a:r>
              <a:rPr lang="en-US" altLang="pt-BR" sz="2800" noProof="1">
                <a:latin typeface="Courier New" panose="02070309020205020404" pitchFamily="49" charset="0"/>
              </a:rPr>
              <a:t>…</a:t>
            </a: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&lt;/footer&gt;</a:t>
            </a:r>
          </a:p>
        </p:txBody>
      </p:sp>
    </p:spTree>
    <p:extLst>
      <p:ext uri="{BB962C8B-B14F-4D97-AF65-F5344CB8AC3E}">
        <p14:creationId xmlns:p14="http://schemas.microsoft.com/office/powerpoint/2010/main" val="4114998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9351-86B9-694E-AFD6-7E733241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Example: Sketch Display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47CAC-A0B3-C748-AE88-FE88DE13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90513-B1C6-E14A-9179-44E34DBB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56</a:t>
            </a:fld>
            <a:endParaRPr lang="en-US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F734E090-6F33-E549-A43E-AC5E3BD6C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73" y="1445891"/>
            <a:ext cx="5699025" cy="5031994"/>
          </a:xfrm>
        </p:spPr>
      </p:pic>
    </p:spTree>
    <p:extLst>
      <p:ext uri="{BB962C8B-B14F-4D97-AF65-F5344CB8AC3E}">
        <p14:creationId xmlns:p14="http://schemas.microsoft.com/office/powerpoint/2010/main" val="2498921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804B-1DCB-F145-B9BF-7DC58775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Example: Adding Float CSS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BF08C-1258-A24A-89F2-CCD98827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3FCFA-0AA2-BA48-A11D-9DD5808E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57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7055C4EB-037A-284F-A2CF-AA50C881D5FF}"/>
              </a:ext>
            </a:extLst>
          </p:cNvPr>
          <p:cNvSpPr/>
          <p:nvPr/>
        </p:nvSpPr>
        <p:spPr>
          <a:xfrm>
            <a:off x="1159239" y="1771830"/>
            <a:ext cx="9873522" cy="4040899"/>
          </a:xfrm>
          <a:prstGeom prst="foldedCorner">
            <a:avLst>
              <a:gd name="adj" fmla="val 16483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AE16E-47AB-9D48-B04B-47E226997FD2}"/>
              </a:ext>
            </a:extLst>
          </p:cNvPr>
          <p:cNvSpPr txBox="1"/>
          <p:nvPr/>
        </p:nvSpPr>
        <p:spPr>
          <a:xfrm>
            <a:off x="1244185" y="1831639"/>
            <a:ext cx="9788576" cy="398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nav</a:t>
            </a:r>
            <a:r>
              <a:rPr lang="en-US" altLang="pt-BR" sz="2800" noProof="1">
                <a:latin typeface="Courier New" panose="02070309020205020404" pitchFamily="49" charset="0"/>
              </a:rPr>
              <a:t> {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latin typeface="Courier New" panose="02070309020205020404" pitchFamily="49" charset="0"/>
              </a:rPr>
              <a:t>   </a:t>
            </a:r>
            <a:r>
              <a:rPr lang="en-US" altLang="pt-BR" sz="2800" noProof="1">
                <a:solidFill>
                  <a:srgbClr val="008000"/>
                </a:solidFill>
                <a:latin typeface="Courier New" panose="02070309020205020404" pitchFamily="49" charset="0"/>
              </a:rPr>
              <a:t>width:30%;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8000"/>
                </a:solidFill>
                <a:latin typeface="Courier New" panose="02070309020205020404" pitchFamily="49" charset="0"/>
              </a:rPr>
              <a:t>   </a:t>
            </a:r>
            <a:r>
              <a:rPr lang="en-US" altLang="pt-BR" sz="2800" b="1" noProof="1">
                <a:latin typeface="Courier New" panose="02070309020205020404" pitchFamily="49" charset="0"/>
              </a:rPr>
              <a:t>float:left;</a:t>
            </a:r>
            <a:r>
              <a:rPr lang="en-US" altLang="pt-BR" sz="2800" noProof="1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0099"/>
                </a:solidFill>
                <a:latin typeface="Courier New" panose="02070309020205020404" pitchFamily="49" charset="0"/>
              </a:rPr>
              <a:t>div#content</a:t>
            </a:r>
            <a:r>
              <a:rPr lang="en-US" altLang="pt-BR" sz="2800" noProof="1">
                <a:latin typeface="Courier New" panose="02070309020205020404" pitchFamily="49" charset="0"/>
              </a:rPr>
              <a:t> {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latin typeface="Courier New" panose="02070309020205020404" pitchFamily="49" charset="0"/>
              </a:rPr>
              <a:t>   </a:t>
            </a:r>
            <a:r>
              <a:rPr lang="en-US" altLang="pt-BR" sz="2800" noProof="1">
                <a:solidFill>
                  <a:srgbClr val="008000"/>
                </a:solidFill>
                <a:latin typeface="Courier New" panose="02070309020205020404" pitchFamily="49" charset="0"/>
              </a:rPr>
              <a:t>width:65%;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rgbClr val="008000"/>
                </a:solidFill>
                <a:latin typeface="Courier New" panose="02070309020205020404" pitchFamily="49" charset="0"/>
              </a:rPr>
              <a:t>   </a:t>
            </a:r>
            <a:r>
              <a:rPr lang="en-US" altLang="pt-BR" sz="2800" b="1" noProof="1">
                <a:latin typeface="Courier New" panose="02070309020205020404" pitchFamily="49" charset="0"/>
              </a:rPr>
              <a:t>float: left;</a:t>
            </a:r>
            <a:r>
              <a:rPr lang="en-US" altLang="pt-BR" sz="2800" noProof="1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pt-BR" sz="2800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/* You may also want to change the bg color to better distinguish the elements */</a:t>
            </a:r>
          </a:p>
        </p:txBody>
      </p:sp>
    </p:spTree>
    <p:extLst>
      <p:ext uri="{BB962C8B-B14F-4D97-AF65-F5344CB8AC3E}">
        <p14:creationId xmlns:p14="http://schemas.microsoft.com/office/powerpoint/2010/main" val="164268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B15F-6720-DE41-8B9C-040410B5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Example: Display after Float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32C35-1158-FC4B-9804-FA410AFB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6CD28-EFF0-D346-92F6-238F838B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58</a:t>
            </a:fld>
            <a:endParaRPr lang="en-US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14516BEA-85EF-1E4D-A71E-13F53E55C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1" y="1418166"/>
            <a:ext cx="7842277" cy="4938184"/>
          </a:xfrm>
        </p:spPr>
      </p:pic>
    </p:spTree>
    <p:extLst>
      <p:ext uri="{BB962C8B-B14F-4D97-AF65-F5344CB8AC3E}">
        <p14:creationId xmlns:p14="http://schemas.microsoft.com/office/powerpoint/2010/main" val="904148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4FBE-6BA4-954E-A530-A2FB622F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Example: Final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96BFD-4EE8-F540-93F0-D77CE7BAA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many ways to “fix” the float example, the easiest is to add the following code to the main div.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Another way would be to just remove the “</a:t>
            </a:r>
            <a:r>
              <a:rPr lang="en-US" dirty="0" err="1"/>
              <a:t>float:left</a:t>
            </a:r>
            <a:r>
              <a:rPr lang="en-US" dirty="0"/>
              <a:t>” from the content div. 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Now you can see the resulting display is much better.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D4E76-80C1-C142-B186-38B0CD2E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C0393-E14B-C441-B5EB-7A3DB0C1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59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B5575E24-E0FB-7C4A-AB80-CD74262B140D}"/>
              </a:ext>
            </a:extLst>
          </p:cNvPr>
          <p:cNvSpPr/>
          <p:nvPr/>
        </p:nvSpPr>
        <p:spPr>
          <a:xfrm>
            <a:off x="2227831" y="2811452"/>
            <a:ext cx="7488832" cy="1384996"/>
          </a:xfrm>
          <a:prstGeom prst="foldedCorner">
            <a:avLst>
              <a:gd name="adj" fmla="val 22789"/>
            </a:avLst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F7BC8-3AF9-F946-AE60-30E3FA0B3D99}"/>
              </a:ext>
            </a:extLst>
          </p:cNvPr>
          <p:cNvSpPr txBox="1"/>
          <p:nvPr/>
        </p:nvSpPr>
        <p:spPr>
          <a:xfrm>
            <a:off x="2227831" y="2811452"/>
            <a:ext cx="7344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pt-BR" sz="2800" dirty="0" err="1">
                <a:solidFill>
                  <a:srgbClr val="000099"/>
                </a:solidFill>
                <a:latin typeface="Courier New" panose="02070309020205020404" pitchFamily="49" charset="0"/>
              </a:rPr>
              <a:t>div#main</a:t>
            </a:r>
            <a:r>
              <a:rPr lang="en-US" altLang="pt-BR" sz="2800" dirty="0">
                <a:latin typeface="Courier New" panose="02070309020205020404" pitchFamily="49" charset="0"/>
              </a:rPr>
              <a:t>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dirty="0">
                <a:latin typeface="Courier New" panose="02070309020205020404" pitchFamily="49" charset="0"/>
              </a:rPr>
              <a:t>   </a:t>
            </a:r>
            <a:r>
              <a:rPr lang="en-US" altLang="pt-BR" sz="2800" b="1" dirty="0" err="1">
                <a:latin typeface="Courier New" panose="02070309020205020404" pitchFamily="49" charset="0"/>
              </a:rPr>
              <a:t>display:table</a:t>
            </a:r>
            <a:r>
              <a:rPr lang="en-US" altLang="pt-BR" sz="2800" b="1" dirty="0">
                <a:latin typeface="Courier New" panose="02070309020205020404" pitchFamily="49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pt-BR" sz="2800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621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BC9E-8A3A-F047-8766-37FBA723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F885A-95EB-8946-A677-11D5469C4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properties will deal with colors.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The color can be the name of the color &lt;</a:t>
            </a:r>
            <a:r>
              <a:rPr lang="en-US" dirty="0">
                <a:hlinkClick r:id="rId2"/>
              </a:rPr>
              <a:t>https://www.w3schools.com/colors/colors_names.asp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Examples: Red, Blue, Green, Black, White, Aquamarine, Azure, … 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The color can also be the hexadecimal RGB code (6 digits) starting with #.</a:t>
            </a:r>
          </a:p>
          <a:p>
            <a:pPr lvl="1"/>
            <a:r>
              <a:rPr lang="en-US" dirty="0"/>
              <a:t>Examples: Red: #FF0000; Green: #00FF00; Blue:#0000FF; White:#FFFFFF; Black: #000000;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BCBAC-2172-BF49-8222-38774CA0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811AC-7F67-3545-9018-1227D378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5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74E3-298F-654B-9BD2-C4C0D705E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Principles of Web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3BA2E-C6D8-4F4C-B32A-048442206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85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1496-399C-7E44-9260-17CAD139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8D55-E518-6C4A-8633-F4AB427B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talking about web design, we refer to the all the visual components to compose and maintain a web site.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/>
              <a:t>It involves several different areas of expertise.</a:t>
            </a:r>
          </a:p>
          <a:p>
            <a:r>
              <a:rPr lang="en-US" dirty="0"/>
              <a:t>Semiotics, communication, business intelligence, graphical design, human-machine interface, information technology, marketing, photography, animation,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072BC-AFB8-7048-B285-974774B9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C5B28-F9E5-1E49-8DCC-2A13143D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03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DC4-FE50-8146-B7B9-02C74E39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Layout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AB8F23-5487-EB4B-889F-1A620D5A5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981" y="1353004"/>
            <a:ext cx="6821332" cy="500334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F3E7A-7879-8543-A0C2-C613BA9F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DA21B-B899-8F4D-9C19-70016F2F4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82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C87B-1D80-6946-8A35-67AE5A46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90E2-659E-084F-A114-9CB411460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W3School, there are a few template designs for websites layouts.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https://www.w3schools.com/css/css_templates.asp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6B708-8EC9-184F-ADAD-1764CF0C6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B64FD-C49E-0A42-AB82-6FF6D00E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30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D858-50A8-4A45-BBB1-A43806A4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Theory – Rule of Threes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DEF9E3-25A8-B848-A681-E86962AFE4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93" r="17527"/>
          <a:stretch/>
        </p:blipFill>
        <p:spPr>
          <a:xfrm>
            <a:off x="838200" y="1855604"/>
            <a:ext cx="5172625" cy="435133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5F9388-389F-5D4A-84EE-A0C01F050A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Human perception finds aesthetic pleasing some proportions. </a:t>
            </a:r>
          </a:p>
          <a:p>
            <a:r>
              <a:rPr lang="en-US" dirty="0"/>
              <a:t>A simple way to accomplish a good design is by a using a grid of Threes.</a:t>
            </a:r>
          </a:p>
          <a:p>
            <a:r>
              <a:rPr lang="en-US" dirty="0"/>
              <a:t>Create a grid in your web site in multiples of 3.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E2B5F-FAA1-5B47-8D9D-AC2EC82A4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06546-BB7B-444F-9C17-84955D22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26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DE33-4F74-C549-8EAF-03FF61B3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of Threes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878E0-1981-8741-A8A4-8A0B62AF5F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858C8-2863-E248-8457-47DE2A3E54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2A897-30A7-3144-9947-C429B746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43AE5-08F5-FB41-B5F2-3662BC64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3BC87-3F68-434D-95E4-9D4121B52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4" b="50000"/>
          <a:stretch/>
        </p:blipFill>
        <p:spPr>
          <a:xfrm>
            <a:off x="1413333" y="1825625"/>
            <a:ext cx="9154138" cy="43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5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DE33-4F74-C549-8EAF-03FF61B3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of Threes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878E0-1981-8741-A8A4-8A0B62AF5F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858C8-2863-E248-8457-47DE2A3E54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2A897-30A7-3144-9947-C429B746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43AE5-08F5-FB41-B5F2-3662BC64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3BC87-3F68-434D-95E4-9D4121B52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" t="50000" r="-1083" b="1494"/>
          <a:stretch/>
        </p:blipFill>
        <p:spPr>
          <a:xfrm>
            <a:off x="1413333" y="1825625"/>
            <a:ext cx="9154138" cy="43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24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B0A488-6318-2F47-9C88-B5A09567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Temperature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73966-CCCE-1C47-8407-02282F1B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859C4-9370-C744-B16C-5523DD45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81C3E-3B3E-DF47-8574-28201C43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87" y="4387914"/>
            <a:ext cx="7372313" cy="1847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D3F334-619C-274A-864E-BDF998A9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1131"/>
            <a:ext cx="7372313" cy="184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58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B526-C2BF-7140-B6CC-EDFE4144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Color Wheel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83141-3B08-AD4C-9445-8CEF386A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D9B29-B4F1-6343-B66F-2D7AB0B6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362C6544-97D4-E14E-8830-F7063B06FD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t="10448"/>
          <a:stretch>
            <a:fillRect/>
          </a:stretch>
        </p:blipFill>
        <p:spPr>
          <a:xfrm>
            <a:off x="3581401" y="1166388"/>
            <a:ext cx="5539104" cy="5326487"/>
          </a:xfrm>
          <a:noFill/>
        </p:spPr>
      </p:pic>
    </p:spTree>
    <p:extLst>
      <p:ext uri="{BB962C8B-B14F-4D97-AF65-F5344CB8AC3E}">
        <p14:creationId xmlns:p14="http://schemas.microsoft.com/office/powerpoint/2010/main" val="3799985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76F8-7F97-2F46-B891-3FC367F5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F6B7-6DE3-E943-88CC-098024216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Color schemes are harmonic color combinations.</a:t>
            </a:r>
          </a:p>
          <a:p>
            <a:r>
              <a:rPr lang="en-US" dirty="0"/>
              <a:t>Monochromatic</a:t>
            </a:r>
          </a:p>
          <a:p>
            <a:r>
              <a:rPr lang="en-US" dirty="0"/>
              <a:t>Analogous </a:t>
            </a:r>
          </a:p>
          <a:p>
            <a:r>
              <a:rPr lang="en-US" dirty="0"/>
              <a:t>Complementary</a:t>
            </a:r>
          </a:p>
          <a:p>
            <a:r>
              <a:rPr lang="en-US" dirty="0"/>
              <a:t>Split Complementary</a:t>
            </a:r>
          </a:p>
          <a:p>
            <a:r>
              <a:rPr lang="en-US" dirty="0"/>
              <a:t>Triadic</a:t>
            </a:r>
          </a:p>
          <a:p>
            <a:r>
              <a:rPr lang="en-US" dirty="0"/>
              <a:t>Tetradic (or Double Complementary)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4D681-EBF1-134B-A5C2-673A9464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BE91A-AE2A-0A4B-AB13-37DBAC40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D009-9562-DD4A-BA26-FD8BD44D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Wheel RGB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919D8-864C-654F-AE5E-AC53645F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E6A14-DB60-BA43-8626-AF9783D2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The RGB Color Wheel – Dawn&amp;#39;s Brain">
            <a:extLst>
              <a:ext uri="{FF2B5EF4-FFF2-40B4-BE49-F238E27FC236}">
                <a16:creationId xmlns:a16="http://schemas.microsoft.com/office/drawing/2014/main" id="{7B44A15C-3385-3C40-ADFD-7B19326B0F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48" y="1285973"/>
            <a:ext cx="5177852" cy="518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3264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CBC5-14A2-BD44-B59E-65261A2D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Monochromatic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2CF0-628A-1C4D-945B-D6A90BF28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monochromatic color scheme only uses one color in many different shades and tones.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C739A-254D-164E-BDBC-9DD07BD4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A16CE-4641-2F48-A4DF-9101930C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98A6B-3429-3846-9210-029599FC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20" y="2712019"/>
            <a:ext cx="5780090" cy="359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44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B376-834A-AD4C-99A2-B7AD111D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Monochromatic Example</a:t>
            </a:r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5CBA4E-6D89-F843-92E1-8B342F17A4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075"/>
            <a:ext cx="5181600" cy="3481387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80EFF5-ED99-DC49-8AA6-924C3D15DD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http://blank.com.pt/</a:t>
            </a:r>
            <a:r>
              <a:rPr lang="en-US" dirty="0"/>
              <a:t> 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http://www.designjunction.in/</a:t>
            </a:r>
            <a:r>
              <a:rPr lang="en-US" dirty="0"/>
              <a:t> 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https://mint.intuit.com/</a:t>
            </a:r>
            <a:r>
              <a:rPr lang="en-US" dirty="0"/>
              <a:t> 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https://www.jwilouvres.com.au/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695BB-E02F-5341-95F1-4CE169E1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1D1D9-2CEC-4F41-82FF-9058FF29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57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010C72-2C89-6C4C-8B41-7B05C1B7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518FCF-6949-B244-80DD-7E675DF9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Analogous, we take adjacent colors in the wheel.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tricky here, is to not overdo</a:t>
            </a:r>
            <a:br>
              <a:rPr lang="en-US" dirty="0"/>
            </a:br>
            <a:r>
              <a:rPr lang="en-US" dirty="0"/>
              <a:t>in the number of colors, or else</a:t>
            </a:r>
            <a:br>
              <a:rPr lang="en-US" dirty="0"/>
            </a:br>
            <a:r>
              <a:rPr lang="en-US" dirty="0"/>
              <a:t>you will give a headache to your</a:t>
            </a:r>
            <a:br>
              <a:rPr lang="en-US" dirty="0"/>
            </a:br>
            <a:r>
              <a:rPr lang="en-US" dirty="0"/>
              <a:t>users.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6440F-F3E9-E14B-BD6E-67A625D7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474EF-5279-B244-88F0-DCF62DA7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72</a:t>
            </a:fld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B1479AB-7DEA-F749-872A-DA30A576A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53318" y="2353703"/>
            <a:ext cx="5970618" cy="3823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3407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5D92-0978-4D4D-856B-5AF40571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874B0-514A-FA47-B109-0B08B4A6F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B7E92-2076-D94A-AF9B-5AD6154D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73</a:t>
            </a:fld>
            <a:endParaRPr lang="en-US"/>
          </a:p>
        </p:txBody>
      </p:sp>
      <p:pic>
        <p:nvPicPr>
          <p:cNvPr id="11" name="Content Placeholder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49852DD-635E-214E-A992-C01BB9695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68" y="1393317"/>
            <a:ext cx="7988463" cy="5022993"/>
          </a:xfrm>
        </p:spPr>
      </p:pic>
    </p:spTree>
    <p:extLst>
      <p:ext uri="{BB962C8B-B14F-4D97-AF65-F5344CB8AC3E}">
        <p14:creationId xmlns:p14="http://schemas.microsoft.com/office/powerpoint/2010/main" val="179195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1E3B-2EB9-7843-836E-155CF188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E3148-D554-1541-BFB3-99A5C40FB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take colors on the opposite sides of the color wheel. This scheme create a good contrast when done well.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82327-3A96-0C40-B150-6EA781E65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D884C-F87C-C146-92A9-088AFB71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71FF1-21D6-514A-9BE0-0422CC29B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59" y="2767728"/>
            <a:ext cx="5690641" cy="3544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D31C6-E495-4D43-86AB-C3F088AA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2" y="2979061"/>
            <a:ext cx="4706632" cy="3080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94A52-802E-5D4B-88DC-FF4690DCBAFC}"/>
              </a:ext>
            </a:extLst>
          </p:cNvPr>
          <p:cNvSpPr txBox="1"/>
          <p:nvPr/>
        </p:nvSpPr>
        <p:spPr>
          <a:xfrm>
            <a:off x="7748008" y="6059766"/>
            <a:ext cx="246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 Complementary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92DFE-6FF6-FF40-9DED-718DF8AA5371}"/>
              </a:ext>
            </a:extLst>
          </p:cNvPr>
          <p:cNvSpPr txBox="1"/>
          <p:nvPr/>
        </p:nvSpPr>
        <p:spPr>
          <a:xfrm>
            <a:off x="2016791" y="6059766"/>
            <a:ext cx="246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Bad Complementary</a:t>
            </a:r>
          </a:p>
        </p:txBody>
      </p:sp>
    </p:spTree>
    <p:extLst>
      <p:ext uri="{BB962C8B-B14F-4D97-AF65-F5344CB8AC3E}">
        <p14:creationId xmlns:p14="http://schemas.microsoft.com/office/powerpoint/2010/main" val="120084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AA08-2A50-B040-ABE3-562B010E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Example</a:t>
            </a:r>
          </a:p>
        </p:txBody>
      </p:sp>
      <p:pic>
        <p:nvPicPr>
          <p:cNvPr id="7" name="Content Placeholder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7838583-621E-514E-A61C-C3E8188FD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91" y="1447160"/>
            <a:ext cx="8151818" cy="490919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91223-9726-8548-BD9C-10B57E5B6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E875D-73A2-0F43-B648-B5F43CE0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389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7F71-0F73-5A4C-8880-6DDCF68D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E1EB-7962-4743-8C61-0A495E316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Split Complementary:</a:t>
            </a:r>
            <a:r>
              <a:rPr lang="en-US" dirty="0"/>
              <a:t> We take one color and then the adjacent colors to the opposite color in the wheel.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b="1" dirty="0"/>
              <a:t>Tetradic (or Double Complementary):</a:t>
            </a:r>
            <a:r>
              <a:rPr lang="en-US" dirty="0"/>
              <a:t> Like a complementary, but instead of taking opposite colors, we take the adjacent colors of the opposites (4 different colors).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b="1" dirty="0"/>
              <a:t>Triadic:</a:t>
            </a:r>
            <a:r>
              <a:rPr lang="en-US" dirty="0"/>
              <a:t> Make a triangle of equal sides and take those three colors in the wheel.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C8E52-1EF0-714D-A704-EB37492A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F15CB-5D44-F840-BF5B-78B844CB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82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1317-797F-824D-B6D8-548DB5F8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Scheme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45E0-22A5-3148-8306-1612DD666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Both web sites bellow, give a good reference guide to color schemes and RGB codes for your own designs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https://color.adobe.com/</a:t>
            </a:r>
            <a:r>
              <a:rPr lang="en-US" dirty="0"/>
              <a:t> </a:t>
            </a:r>
          </a:p>
          <a:p>
            <a:pPr lvl="3"/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https://paletton.com/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FDBFC-BEC4-D442-9A9B-49135D1E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FFE25-65B0-3A4D-BB4E-0E5F42B0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5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74E3-298F-654B-9BD2-C4C0D705E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Final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3BA2E-C6D8-4F4C-B32A-048442206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71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153ED-9CCC-CC4D-824D-CA113568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Zen Garden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2EF6-B6DA-4744-AEA8-B471EDD42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Zen Garden </a:t>
            </a:r>
            <a:r>
              <a:rPr lang="en-US" b="1" dirty="0"/>
              <a:t>was</a:t>
            </a:r>
            <a:r>
              <a:rPr lang="en-US" dirty="0"/>
              <a:t> a good example to show the power of CSS in web page design. It uses the same HTML but different CSS to completely change the appearance.</a:t>
            </a:r>
          </a:p>
          <a:p>
            <a:r>
              <a:rPr lang="en-US" dirty="0"/>
              <a:t>I highlight “</a:t>
            </a:r>
            <a:r>
              <a:rPr lang="en-US" b="1" dirty="0"/>
              <a:t>was</a:t>
            </a:r>
            <a:r>
              <a:rPr lang="en-US" dirty="0"/>
              <a:t>” because the site is not properly maintained, and there are many broken links.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http://www.csszengarden.com/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A92C9-2A0F-3243-B146-6CF84F28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AAF1C-78EB-F44C-B67D-4F15032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5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0AA9-1D83-9245-8C56-E718A8AC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FE9FF-5DFE-5146-9220-734A5219A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Since CSS3+ there are support to more color schemes and more ways to use RGB:</a:t>
            </a:r>
          </a:p>
          <a:p>
            <a:r>
              <a:rPr lang="en-US" dirty="0"/>
              <a:t>RGB: instead of hexadecimal code, we can use the </a:t>
            </a:r>
            <a:r>
              <a:rPr lang="en-US" dirty="0" err="1"/>
              <a:t>rgb</a:t>
            </a:r>
            <a:r>
              <a:rPr lang="en-US" dirty="0"/>
              <a:t>( ) and put the integer values for each color.</a:t>
            </a:r>
          </a:p>
          <a:p>
            <a:pPr lvl="1"/>
            <a:r>
              <a:rPr lang="en-US" dirty="0"/>
              <a:t>Example: color: </a:t>
            </a:r>
            <a:r>
              <a:rPr lang="en-US" dirty="0" err="1"/>
              <a:t>rgb</a:t>
            </a:r>
            <a:r>
              <a:rPr lang="en-US" dirty="0"/>
              <a:t>(0, 255, 0);</a:t>
            </a:r>
          </a:p>
          <a:p>
            <a:r>
              <a:rPr lang="en-US" dirty="0"/>
              <a:t>RGBA: </a:t>
            </a:r>
            <a:r>
              <a:rPr lang="en-US" dirty="0" err="1"/>
              <a:t>rgb</a:t>
            </a:r>
            <a:r>
              <a:rPr lang="en-US" dirty="0"/>
              <a:t> with alpha between 1 (opaque) and 0 (transparent).</a:t>
            </a:r>
          </a:p>
          <a:p>
            <a:pPr lvl="1"/>
            <a:r>
              <a:rPr lang="en-US" dirty="0"/>
              <a:t>Example: color: </a:t>
            </a:r>
            <a:r>
              <a:rPr lang="en-US" dirty="0" err="1"/>
              <a:t>rgba</a:t>
            </a:r>
            <a:r>
              <a:rPr lang="en-US" dirty="0"/>
              <a:t>(0, 255, 0, 0.4);</a:t>
            </a:r>
          </a:p>
          <a:p>
            <a:r>
              <a:rPr lang="en-US" dirty="0"/>
              <a:t>HSL and HSLA: using the HSL format (without or with alpha)</a:t>
            </a:r>
          </a:p>
          <a:p>
            <a:pPr lvl="1"/>
            <a:r>
              <a:rPr lang="en-US" dirty="0"/>
              <a:t>Example: color: </a:t>
            </a:r>
            <a:r>
              <a:rPr lang="en-US" dirty="0" err="1"/>
              <a:t>hsl</a:t>
            </a:r>
            <a:r>
              <a:rPr lang="en-US" dirty="0"/>
              <a:t>(120, 100%, 50%);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8534C-FF35-1B4F-93FB-A6B4AB90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E0164-3763-C84E-BB44-5BA4BE3C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42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CAA4-5118-4602-8825-1A15B28A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43C24-D0F5-44C2-B317-152A7D2AC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W3Schools &lt;</a:t>
            </a:r>
            <a:r>
              <a:rPr lang="en-US" sz="2400" dirty="0">
                <a:hlinkClick r:id="rId2"/>
              </a:rPr>
              <a:t>www.w3schools.com</a:t>
            </a:r>
            <a:r>
              <a:rPr lang="en-US" sz="2400" dirty="0"/>
              <a:t>&gt;</a:t>
            </a:r>
          </a:p>
          <a:p>
            <a:r>
              <a:rPr lang="pt-BR" altLang="pt-BR" sz="2400" dirty="0"/>
              <a:t>W3C </a:t>
            </a:r>
            <a:r>
              <a:rPr lang="pt-BR" altLang="pt-BR" sz="2400" dirty="0" err="1"/>
              <a:t>School</a:t>
            </a:r>
            <a:r>
              <a:rPr lang="pt-BR" altLang="pt-BR" sz="2400" dirty="0"/>
              <a:t> – CSS Tutorial &lt;</a:t>
            </a:r>
            <a:r>
              <a:rPr lang="en-US" altLang="pt-BR" sz="2400" dirty="0">
                <a:hlinkClick r:id="rId3"/>
              </a:rPr>
              <a:t>http://www.w3schools.com/css/css_intro.asp</a:t>
            </a:r>
            <a:r>
              <a:rPr lang="en-US" altLang="pt-BR" sz="2400" dirty="0"/>
              <a:t>&gt; </a:t>
            </a:r>
          </a:p>
          <a:p>
            <a:r>
              <a:rPr lang="en-US" altLang="pt-BR" sz="2400" dirty="0"/>
              <a:t>Reference List CSS</a:t>
            </a:r>
            <a:br>
              <a:rPr lang="en-US" altLang="pt-BR" sz="2400" dirty="0"/>
            </a:br>
            <a:r>
              <a:rPr lang="en-US" altLang="pt-BR" sz="2400" dirty="0"/>
              <a:t>&lt;</a:t>
            </a:r>
            <a:r>
              <a:rPr lang="pt-BR" altLang="pt-BR" sz="2400" dirty="0">
                <a:hlinkClick r:id="rId4"/>
              </a:rPr>
              <a:t>http://www.w3schools.com/cssref/default.asp</a:t>
            </a:r>
            <a:r>
              <a:rPr lang="pt-BR" altLang="pt-BR" sz="2400" dirty="0"/>
              <a:t>&gt;</a:t>
            </a:r>
          </a:p>
          <a:p>
            <a:r>
              <a:rPr lang="en-US" sz="2400" dirty="0" err="1"/>
              <a:t>Beaird</a:t>
            </a:r>
            <a:r>
              <a:rPr lang="en-US" sz="2400" dirty="0"/>
              <a:t>, J. and George, J. “The Principles of Beautiful Web Design”, 3rd Edition, 2014.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8E8B6-9C68-4091-9CD0-054503999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CS456 - CSS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A57B4-F941-4279-AD26-5699C638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6E255-094C-43E5-8816-3FB71284569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3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74E3-298F-654B-9BD2-C4C0D705E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Incorporating CSS </a:t>
            </a:r>
            <a:br>
              <a:rPr lang="en-US" sz="4800" dirty="0"/>
            </a:br>
            <a:r>
              <a:rPr lang="en-US" sz="4800" dirty="0"/>
              <a:t>in HTML pages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3BA2E-C6D8-4F4C-B32A-048442206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39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6597</TotalTime>
  <Words>4268</Words>
  <Application>Microsoft Macintosh PowerPoint</Application>
  <PresentationFormat>Widescreen</PresentationFormat>
  <Paragraphs>594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Courier New</vt:lpstr>
      <vt:lpstr>Verdana</vt:lpstr>
      <vt:lpstr>Wingdings</vt:lpstr>
      <vt:lpstr>Office Theme</vt:lpstr>
      <vt:lpstr>CS 456: Web Programming</vt:lpstr>
      <vt:lpstr>Summary</vt:lpstr>
      <vt:lpstr>Introduction to CSS</vt:lpstr>
      <vt:lpstr>What is CSS?</vt:lpstr>
      <vt:lpstr>Basic Syntax</vt:lpstr>
      <vt:lpstr>Colors</vt:lpstr>
      <vt:lpstr>Color Wheel RGB</vt:lpstr>
      <vt:lpstr>More Color Support</vt:lpstr>
      <vt:lpstr>Incorporating CSS  in HTML pages</vt:lpstr>
      <vt:lpstr>Style attribute (inline CSS)</vt:lpstr>
      <vt:lpstr>Internal CSS</vt:lpstr>
      <vt:lpstr>Internal CSS – Style Declaration</vt:lpstr>
      <vt:lpstr>Internal CSS – Using Classes</vt:lpstr>
      <vt:lpstr>Internal CSS – Changing Tag Format</vt:lpstr>
      <vt:lpstr>External CSS</vt:lpstr>
      <vt:lpstr>Styling Id vs Classes</vt:lpstr>
      <vt:lpstr>Applying several Classes</vt:lpstr>
      <vt:lpstr>Nested Styles</vt:lpstr>
      <vt:lpstr>Grouping Styles</vt:lpstr>
      <vt:lpstr>Universal Element for Styles</vt:lpstr>
      <vt:lpstr>Cascade of Styles</vt:lpstr>
      <vt:lpstr>Basic Concepts</vt:lpstr>
      <vt:lpstr>Comments in CSS</vt:lpstr>
      <vt:lpstr>HTML &lt;span&gt; Tag</vt:lpstr>
      <vt:lpstr>&lt;div&gt; vs &lt;span&gt;</vt:lpstr>
      <vt:lpstr>Common Properties</vt:lpstr>
      <vt:lpstr>CSS Properties</vt:lpstr>
      <vt:lpstr>Background Property</vt:lpstr>
      <vt:lpstr>Background Property (cont.)</vt:lpstr>
      <vt:lpstr>Multiple Backgrounds</vt:lpstr>
      <vt:lpstr>Font Property</vt:lpstr>
      <vt:lpstr>Font Property (cont.)</vt:lpstr>
      <vt:lpstr>Text Property</vt:lpstr>
      <vt:lpstr>Text Property (cont.)</vt:lpstr>
      <vt:lpstr>Column Property</vt:lpstr>
      <vt:lpstr>Border Property</vt:lpstr>
      <vt:lpstr>Border Property (cont.)</vt:lpstr>
      <vt:lpstr>Customize Part of the Border</vt:lpstr>
      <vt:lpstr>Rounded Borders</vt:lpstr>
      <vt:lpstr>Margin Property</vt:lpstr>
      <vt:lpstr>Padding Property</vt:lpstr>
      <vt:lpstr>Margin, Border, Padding</vt:lpstr>
      <vt:lpstr>Width Property</vt:lpstr>
      <vt:lpstr>Height Property</vt:lpstr>
      <vt:lpstr>Mathematical Functions</vt:lpstr>
      <vt:lpstr>Position Property</vt:lpstr>
      <vt:lpstr>Different Positions</vt:lpstr>
      <vt:lpstr>Shorthand Properties (Motivation)</vt:lpstr>
      <vt:lpstr>Shorthand Properties</vt:lpstr>
      <vt:lpstr>Common Practices</vt:lpstr>
      <vt:lpstr>Pseudo-Classes</vt:lpstr>
      <vt:lpstr>Some Pseudo-Classes</vt:lpstr>
      <vt:lpstr>Invisible Elements</vt:lpstr>
      <vt:lpstr>Floating Elements</vt:lpstr>
      <vt:lpstr>Floating Example</vt:lpstr>
      <vt:lpstr>Floating Example: Sketch Display</vt:lpstr>
      <vt:lpstr>Floating Example: Adding Float CSS</vt:lpstr>
      <vt:lpstr>Floating Example: Display after Float</vt:lpstr>
      <vt:lpstr>Floating Example: Final Fix</vt:lpstr>
      <vt:lpstr>Principles of Web Design</vt:lpstr>
      <vt:lpstr>Web Design</vt:lpstr>
      <vt:lpstr>Basic Layout</vt:lpstr>
      <vt:lpstr>Web Site Templates</vt:lpstr>
      <vt:lpstr>Grid Theory – Rule of Threes</vt:lpstr>
      <vt:lpstr>Grid of Threes Examples </vt:lpstr>
      <vt:lpstr>Grid of Threes Examples </vt:lpstr>
      <vt:lpstr>Color Temperature</vt:lpstr>
      <vt:lpstr>RGB Color Wheel</vt:lpstr>
      <vt:lpstr>Color Scheme</vt:lpstr>
      <vt:lpstr>Monochromatic</vt:lpstr>
      <vt:lpstr>Monochromatic Example</vt:lpstr>
      <vt:lpstr>Analogous</vt:lpstr>
      <vt:lpstr>Analogous Example</vt:lpstr>
      <vt:lpstr>Complementary</vt:lpstr>
      <vt:lpstr>Complementary Example</vt:lpstr>
      <vt:lpstr>Other Schemes</vt:lpstr>
      <vt:lpstr>Color Scheme Tools</vt:lpstr>
      <vt:lpstr>Final Remarks</vt:lpstr>
      <vt:lpstr>CSS Zen Garden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CS482-01-Introduction</dc:title>
  <dc:subject>Introduction to Software Engineering</dc:subject>
  <dc:creator>Henrique Rocha</dc:creator>
  <cp:lastModifiedBy>Henrique Rocha</cp:lastModifiedBy>
  <cp:revision>56</cp:revision>
  <cp:lastPrinted>2021-09-03T22:19:50Z</cp:lastPrinted>
  <dcterms:created xsi:type="dcterms:W3CDTF">2021-09-02T05:04:35Z</dcterms:created>
  <dcterms:modified xsi:type="dcterms:W3CDTF">2022-01-26T03:16:58Z</dcterms:modified>
</cp:coreProperties>
</file>